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2" r:id="rId4"/>
  </p:sldMasterIdLst>
  <p:sldIdLst>
    <p:sldId id="257" r:id="rId5"/>
    <p:sldId id="261" r:id="rId6"/>
    <p:sldId id="279" r:id="rId7"/>
    <p:sldId id="287" r:id="rId8"/>
    <p:sldId id="280" r:id="rId9"/>
    <p:sldId id="281" r:id="rId10"/>
    <p:sldId id="289" r:id="rId11"/>
    <p:sldId id="282" r:id="rId12"/>
    <p:sldId id="283" r:id="rId13"/>
    <p:sldId id="284" r:id="rId14"/>
    <p:sldId id="285" r:id="rId15"/>
    <p:sldId id="286" r:id="rId16"/>
    <p:sldId id="288" r:id="rId17"/>
    <p:sldId id="27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80"/>
  </p:normalViewPr>
  <p:slideViewPr>
    <p:cSldViewPr snapToGrid="0" snapToObjects="1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1CDB9B8-E81E-41E7-AE89-8F6EDFC88D92}">
      <dgm:prSet/>
      <dgm:spPr/>
      <dgm:t>
        <a:bodyPr anchor="ctr"/>
        <a:lstStyle/>
        <a:p>
          <a:pPr>
            <a:defRPr cap="all"/>
          </a:pPr>
          <a:r>
            <a:rPr lang="en-US" dirty="0"/>
            <a:t>Vani</a:t>
          </a:r>
        </a:p>
      </dgm:t>
    </dgm:pt>
    <dgm:pt modelId="{5D2FF527-BA77-40BE-9414-16FAE46386BB}" type="parTrans" cxnId="{21EB7847-13AE-4881-9090-909F31360F4E}">
      <dgm:prSet/>
      <dgm:spPr/>
      <dgm:t>
        <a:bodyPr/>
        <a:lstStyle/>
        <a:p>
          <a:endParaRPr lang="en-US"/>
        </a:p>
      </dgm:t>
    </dgm:pt>
    <dgm:pt modelId="{BA791450-8D1E-4A6F-B71D-2984D9E245C4}" type="sibTrans" cxnId="{21EB7847-13AE-4881-9090-909F31360F4E}">
      <dgm:prSet/>
      <dgm:spPr/>
      <dgm:t>
        <a:bodyPr/>
        <a:lstStyle/>
        <a:p>
          <a:endParaRPr lang="en-US"/>
        </a:p>
      </dgm:t>
    </dgm:pt>
    <dgm:pt modelId="{4D7D34C7-9466-4514-BF51-7396C17436B5}">
      <dgm:prSet/>
      <dgm:spPr/>
      <dgm:t>
        <a:bodyPr anchor="ctr"/>
        <a:lstStyle/>
        <a:p>
          <a:pPr>
            <a:defRPr cap="all"/>
          </a:pPr>
          <a:r>
            <a:rPr lang="en-US" dirty="0"/>
            <a:t>Shreya</a:t>
          </a:r>
        </a:p>
      </dgm:t>
    </dgm:pt>
    <dgm:pt modelId="{37DD6CE0-C2AA-4EB6-9E7D-14AED2127C40}" type="parTrans" cxnId="{7EEBEB1B-497E-4365-84F9-FBB75D7759E5}">
      <dgm:prSet/>
      <dgm:spPr/>
      <dgm:t>
        <a:bodyPr/>
        <a:lstStyle/>
        <a:p>
          <a:endParaRPr lang="en-US"/>
        </a:p>
      </dgm:t>
    </dgm:pt>
    <dgm:pt modelId="{483498F9-A0C2-4668-85AB-D8E6E254F73B}" type="sibTrans" cxnId="{7EEBEB1B-497E-4365-84F9-FBB75D7759E5}">
      <dgm:prSet/>
      <dgm:spPr/>
      <dgm:t>
        <a:bodyPr/>
        <a:lstStyle/>
        <a:p>
          <a:endParaRPr lang="en-US" b="0" dirty="0"/>
        </a:p>
      </dgm:t>
    </dgm:pt>
    <dgm:pt modelId="{8E185869-F0D4-43E2-B08A-2F3E83EE98F3}">
      <dgm:prSet/>
      <dgm:spPr/>
      <dgm:t>
        <a:bodyPr anchor="ctr"/>
        <a:lstStyle/>
        <a:p>
          <a:pPr>
            <a:defRPr cap="all"/>
          </a:pPr>
          <a:r>
            <a:rPr lang="en-US" dirty="0"/>
            <a:t>VIKASH</a:t>
          </a:r>
        </a:p>
      </dgm:t>
    </dgm:pt>
    <dgm:pt modelId="{7EE27099-92EA-4EDF-B176-0E355876D272}" type="parTrans" cxnId="{7F970F62-30E3-4F5B-A242-825013BF84A8}">
      <dgm:prSet/>
      <dgm:spPr/>
      <dgm:t>
        <a:bodyPr/>
        <a:lstStyle/>
        <a:p>
          <a:endParaRPr lang="en-US"/>
        </a:p>
      </dgm:t>
    </dgm:pt>
    <dgm:pt modelId="{77D0876E-2BA2-4E28-ADB5-9885FCB7156A}" type="sibTrans" cxnId="{7F970F62-30E3-4F5B-A242-825013BF84A8}">
      <dgm:prSet/>
      <dgm:spPr/>
      <dgm:t>
        <a:bodyPr/>
        <a:lstStyle/>
        <a:p>
          <a:endParaRPr lang="en-US"/>
        </a:p>
      </dgm:t>
    </dgm:pt>
    <dgm:pt modelId="{72487B21-9789-47B0-81B8-D4E1F2F717C2}">
      <dgm:prSet/>
      <dgm:spPr/>
      <dgm:t>
        <a:bodyPr anchor="ctr"/>
        <a:lstStyle/>
        <a:p>
          <a:pPr>
            <a:defRPr cap="all"/>
          </a:pPr>
          <a:r>
            <a:rPr lang="en-US" dirty="0" err="1"/>
            <a:t>jAVID</a:t>
          </a:r>
          <a:endParaRPr lang="en-US" dirty="0"/>
        </a:p>
      </dgm:t>
    </dgm:pt>
    <dgm:pt modelId="{9B702C81-F755-4E92-BD6D-480F1D80C0C7}" type="parTrans" cxnId="{17105987-32BF-4D95-A5AA-700B4641EAB5}">
      <dgm:prSet/>
      <dgm:spPr/>
      <dgm:t>
        <a:bodyPr/>
        <a:lstStyle/>
        <a:p>
          <a:endParaRPr lang="en-US"/>
        </a:p>
      </dgm:t>
    </dgm:pt>
    <dgm:pt modelId="{306738D7-AE10-46C3-B964-8E5C9A5C8692}" type="sibTrans" cxnId="{17105987-32BF-4D95-A5AA-700B4641EAB5}">
      <dgm:prSet/>
      <dgm:spPr/>
      <dgm:t>
        <a:bodyPr/>
        <a:lstStyle/>
        <a:p>
          <a:endParaRPr lang="en-US"/>
        </a:p>
      </dgm:t>
    </dgm:pt>
    <dgm:pt modelId="{7C9D748E-408F-4F53-A5D9-BAD65CD96613}">
      <dgm:prSet/>
      <dgm:spPr/>
      <dgm:t>
        <a:bodyPr anchor="ctr"/>
        <a:lstStyle/>
        <a:p>
          <a:pPr>
            <a:defRPr cap="all"/>
          </a:pPr>
          <a:r>
            <a:rPr lang="en-US" dirty="0" err="1"/>
            <a:t>sHIVRAJ</a:t>
          </a:r>
          <a:endParaRPr lang="en-US" dirty="0"/>
        </a:p>
      </dgm:t>
    </dgm:pt>
    <dgm:pt modelId="{7F9F1651-9008-4EC9-9353-27FEE7ABB3E7}" type="parTrans" cxnId="{4F59F8D2-A52F-46F3-8030-9B732A9E81E1}">
      <dgm:prSet/>
      <dgm:spPr/>
      <dgm:t>
        <a:bodyPr/>
        <a:lstStyle/>
        <a:p>
          <a:endParaRPr lang="en-US"/>
        </a:p>
      </dgm:t>
    </dgm:pt>
    <dgm:pt modelId="{65E657D1-E873-41FA-8D50-993EB4FD1426}" type="sibTrans" cxnId="{4F59F8D2-A52F-46F3-8030-9B732A9E81E1}">
      <dgm:prSet/>
      <dgm:spPr/>
      <dgm:t>
        <a:bodyPr/>
        <a:lstStyle/>
        <a:p>
          <a:endParaRPr lang="en-US"/>
        </a:p>
      </dgm:t>
    </dgm:pt>
    <dgm:pt modelId="{B440EE96-A485-4A1B-92A7-DBE00D54DC79}" type="pres">
      <dgm:prSet presAssocID="{7B62DEA7-9DCD-4B2E-9DC5-BE121C266AFD}" presName="vert0" presStyleCnt="0">
        <dgm:presLayoutVars>
          <dgm:dir/>
          <dgm:animOne val="branch"/>
          <dgm:animLvl val="lvl"/>
        </dgm:presLayoutVars>
      </dgm:prSet>
      <dgm:spPr/>
    </dgm:pt>
    <dgm:pt modelId="{243A5AF3-3157-4C0A-872A-4E42BF1F8E0A}" type="pres">
      <dgm:prSet presAssocID="{41CDB9B8-E81E-41E7-AE89-8F6EDFC88D92}" presName="thickLine" presStyleLbl="alignNode1" presStyleIdx="0" presStyleCnt="5"/>
      <dgm:spPr/>
    </dgm:pt>
    <dgm:pt modelId="{0DE9B204-1616-474F-93D8-3109CA07AB7C}" type="pres">
      <dgm:prSet presAssocID="{41CDB9B8-E81E-41E7-AE89-8F6EDFC88D92}" presName="horz1" presStyleCnt="0"/>
      <dgm:spPr/>
    </dgm:pt>
    <dgm:pt modelId="{AAED9F96-9EC4-47A8-B49B-726A011AEA6E}" type="pres">
      <dgm:prSet presAssocID="{41CDB9B8-E81E-41E7-AE89-8F6EDFC88D92}" presName="tx1" presStyleLbl="revTx" presStyleIdx="0" presStyleCnt="5"/>
      <dgm:spPr/>
    </dgm:pt>
    <dgm:pt modelId="{DED24CFC-74BC-4A67-B928-F18DFF32CA0A}" type="pres">
      <dgm:prSet presAssocID="{41CDB9B8-E81E-41E7-AE89-8F6EDFC88D92}" presName="vert1" presStyleCnt="0"/>
      <dgm:spPr/>
    </dgm:pt>
    <dgm:pt modelId="{270EBBE6-1CE9-4628-BBDE-B123A5B358B7}" type="pres">
      <dgm:prSet presAssocID="{4D7D34C7-9466-4514-BF51-7396C17436B5}" presName="thickLine" presStyleLbl="alignNode1" presStyleIdx="1" presStyleCnt="5"/>
      <dgm:spPr/>
    </dgm:pt>
    <dgm:pt modelId="{718DC6B1-0FE9-4CE3-AEC6-0F763FC67046}" type="pres">
      <dgm:prSet presAssocID="{4D7D34C7-9466-4514-BF51-7396C17436B5}" presName="horz1" presStyleCnt="0"/>
      <dgm:spPr/>
    </dgm:pt>
    <dgm:pt modelId="{AF00335A-4772-4AFB-85C4-66AF033312CC}" type="pres">
      <dgm:prSet presAssocID="{4D7D34C7-9466-4514-BF51-7396C17436B5}" presName="tx1" presStyleLbl="revTx" presStyleIdx="1" presStyleCnt="5"/>
      <dgm:spPr/>
    </dgm:pt>
    <dgm:pt modelId="{3448CA2A-4901-4FAA-8151-12980EE82103}" type="pres">
      <dgm:prSet presAssocID="{4D7D34C7-9466-4514-BF51-7396C17436B5}" presName="vert1" presStyleCnt="0"/>
      <dgm:spPr/>
    </dgm:pt>
    <dgm:pt modelId="{1ABC72D8-312E-487C-89C1-492617CA2F60}" type="pres">
      <dgm:prSet presAssocID="{8E185869-F0D4-43E2-B08A-2F3E83EE98F3}" presName="thickLine" presStyleLbl="alignNode1" presStyleIdx="2" presStyleCnt="5"/>
      <dgm:spPr/>
    </dgm:pt>
    <dgm:pt modelId="{B0F2647F-3E75-42FA-BC76-C9288E417FC5}" type="pres">
      <dgm:prSet presAssocID="{8E185869-F0D4-43E2-B08A-2F3E83EE98F3}" presName="horz1" presStyleCnt="0"/>
      <dgm:spPr/>
    </dgm:pt>
    <dgm:pt modelId="{56ACEBD2-0CFA-4082-BDA0-4B89D6AE539C}" type="pres">
      <dgm:prSet presAssocID="{8E185869-F0D4-43E2-B08A-2F3E83EE98F3}" presName="tx1" presStyleLbl="revTx" presStyleIdx="2" presStyleCnt="5"/>
      <dgm:spPr/>
    </dgm:pt>
    <dgm:pt modelId="{D5E1C914-2F0B-4F05-A098-ED0705DC0979}" type="pres">
      <dgm:prSet presAssocID="{8E185869-F0D4-43E2-B08A-2F3E83EE98F3}" presName="vert1" presStyleCnt="0"/>
      <dgm:spPr/>
    </dgm:pt>
    <dgm:pt modelId="{12226A41-B704-449A-815E-E294AC65B5A9}" type="pres">
      <dgm:prSet presAssocID="{72487B21-9789-47B0-81B8-D4E1F2F717C2}" presName="thickLine" presStyleLbl="alignNode1" presStyleIdx="3" presStyleCnt="5"/>
      <dgm:spPr/>
    </dgm:pt>
    <dgm:pt modelId="{126F9674-55BE-4465-B96C-8D440D425AB2}" type="pres">
      <dgm:prSet presAssocID="{72487B21-9789-47B0-81B8-D4E1F2F717C2}" presName="horz1" presStyleCnt="0"/>
      <dgm:spPr/>
    </dgm:pt>
    <dgm:pt modelId="{B54F0D21-7861-4162-A2A8-A8DB70162213}" type="pres">
      <dgm:prSet presAssocID="{72487B21-9789-47B0-81B8-D4E1F2F717C2}" presName="tx1" presStyleLbl="revTx" presStyleIdx="3" presStyleCnt="5"/>
      <dgm:spPr/>
    </dgm:pt>
    <dgm:pt modelId="{C94FC988-6E0D-49D6-9C2B-81D39971625F}" type="pres">
      <dgm:prSet presAssocID="{72487B21-9789-47B0-81B8-D4E1F2F717C2}" presName="vert1" presStyleCnt="0"/>
      <dgm:spPr/>
    </dgm:pt>
    <dgm:pt modelId="{0E761543-F86B-420A-9482-6640BB5D7FEC}" type="pres">
      <dgm:prSet presAssocID="{7C9D748E-408F-4F53-A5D9-BAD65CD96613}" presName="thickLine" presStyleLbl="alignNode1" presStyleIdx="4" presStyleCnt="5"/>
      <dgm:spPr/>
    </dgm:pt>
    <dgm:pt modelId="{43184E0E-DE37-475D-AFD5-0BD136FE9E11}" type="pres">
      <dgm:prSet presAssocID="{7C9D748E-408F-4F53-A5D9-BAD65CD96613}" presName="horz1" presStyleCnt="0"/>
      <dgm:spPr/>
    </dgm:pt>
    <dgm:pt modelId="{1F200D34-98F7-4036-8863-1A5BD25CE18E}" type="pres">
      <dgm:prSet presAssocID="{7C9D748E-408F-4F53-A5D9-BAD65CD96613}" presName="tx1" presStyleLbl="revTx" presStyleIdx="4" presStyleCnt="5"/>
      <dgm:spPr/>
    </dgm:pt>
    <dgm:pt modelId="{292F6547-0645-4CE8-A775-4B53728915C4}" type="pres">
      <dgm:prSet presAssocID="{7C9D748E-408F-4F53-A5D9-BAD65CD96613}" presName="vert1" presStyleCnt="0"/>
      <dgm:spPr/>
    </dgm:pt>
  </dgm:ptLst>
  <dgm:cxnLst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3C6F5C3A-457C-4993-B9E7-35BA2CF77574}" type="presOf" srcId="{41CDB9B8-E81E-41E7-AE89-8F6EDFC88D92}" destId="{AAED9F96-9EC4-47A8-B49B-726A011AEA6E}" srcOrd="0" destOrd="0" presId="urn:microsoft.com/office/officeart/2008/layout/LinedList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C8ED9B73-10C7-4420-A38E-55815B850805}" type="presOf" srcId="{4D7D34C7-9466-4514-BF51-7396C17436B5}" destId="{AF00335A-4772-4AFB-85C4-66AF033312CC}" srcOrd="0" destOrd="0" presId="urn:microsoft.com/office/officeart/2008/layout/LinedList"/>
    <dgm:cxn modelId="{67B31154-17A4-4FDB-B21A-2571B4C968E5}" type="presOf" srcId="{8E185869-F0D4-43E2-B08A-2F3E83EE98F3}" destId="{56ACEBD2-0CFA-4082-BDA0-4B89D6AE539C}" srcOrd="0" destOrd="0" presId="urn:microsoft.com/office/officeart/2008/layout/LinedList"/>
    <dgm:cxn modelId="{17105987-32BF-4D95-A5AA-700B4641EAB5}" srcId="{7B62DEA7-9DCD-4B2E-9DC5-BE121C266AFD}" destId="{72487B21-9789-47B0-81B8-D4E1F2F717C2}" srcOrd="3" destOrd="0" parTransId="{9B702C81-F755-4E92-BD6D-480F1D80C0C7}" sibTransId="{306738D7-AE10-46C3-B964-8E5C9A5C8692}"/>
    <dgm:cxn modelId="{411878A6-91F9-4A4C-BB29-C9B52E9F7232}" type="presOf" srcId="{7C9D748E-408F-4F53-A5D9-BAD65CD96613}" destId="{1F200D34-98F7-4036-8863-1A5BD25CE18E}" srcOrd="0" destOrd="0" presId="urn:microsoft.com/office/officeart/2008/layout/LinedList"/>
    <dgm:cxn modelId="{6AC8D1C4-B844-40E6-8D2E-0BA06D1C6A40}" type="presOf" srcId="{72487B21-9789-47B0-81B8-D4E1F2F717C2}" destId="{B54F0D21-7861-4162-A2A8-A8DB70162213}" srcOrd="0" destOrd="0" presId="urn:microsoft.com/office/officeart/2008/layout/LinedList"/>
    <dgm:cxn modelId="{4F59F8D2-A52F-46F3-8030-9B732A9E81E1}" srcId="{7B62DEA7-9DCD-4B2E-9DC5-BE121C266AFD}" destId="{7C9D748E-408F-4F53-A5D9-BAD65CD96613}" srcOrd="4" destOrd="0" parTransId="{7F9F1651-9008-4EC9-9353-27FEE7ABB3E7}" sibTransId="{65E657D1-E873-41FA-8D50-993EB4FD1426}"/>
    <dgm:cxn modelId="{ADCE06DF-D93C-4B06-AFEE-77027DD0913C}" type="presOf" srcId="{7B62DEA7-9DCD-4B2E-9DC5-BE121C266AFD}" destId="{B440EE96-A485-4A1B-92A7-DBE00D54DC79}" srcOrd="0" destOrd="0" presId="urn:microsoft.com/office/officeart/2008/layout/LinedList"/>
    <dgm:cxn modelId="{3D39435B-5302-41EE-A80C-734F3EE1299C}" type="presParOf" srcId="{B440EE96-A485-4A1B-92A7-DBE00D54DC79}" destId="{243A5AF3-3157-4C0A-872A-4E42BF1F8E0A}" srcOrd="0" destOrd="0" presId="urn:microsoft.com/office/officeart/2008/layout/LinedList"/>
    <dgm:cxn modelId="{DBAC33C5-6E7D-4BB6-B498-E79A2F0B4247}" type="presParOf" srcId="{B440EE96-A485-4A1B-92A7-DBE00D54DC79}" destId="{0DE9B204-1616-474F-93D8-3109CA07AB7C}" srcOrd="1" destOrd="0" presId="urn:microsoft.com/office/officeart/2008/layout/LinedList"/>
    <dgm:cxn modelId="{B1AAA238-2A0E-4705-B365-9961BFAC87FF}" type="presParOf" srcId="{0DE9B204-1616-474F-93D8-3109CA07AB7C}" destId="{AAED9F96-9EC4-47A8-B49B-726A011AEA6E}" srcOrd="0" destOrd="0" presId="urn:microsoft.com/office/officeart/2008/layout/LinedList"/>
    <dgm:cxn modelId="{FA62AD87-82E3-4B61-A1A6-BB4059B70DC8}" type="presParOf" srcId="{0DE9B204-1616-474F-93D8-3109CA07AB7C}" destId="{DED24CFC-74BC-4A67-B928-F18DFF32CA0A}" srcOrd="1" destOrd="0" presId="urn:microsoft.com/office/officeart/2008/layout/LinedList"/>
    <dgm:cxn modelId="{5A7B59E2-B8A5-4DC4-9F63-6C34F1C057C7}" type="presParOf" srcId="{B440EE96-A485-4A1B-92A7-DBE00D54DC79}" destId="{270EBBE6-1CE9-4628-BBDE-B123A5B358B7}" srcOrd="2" destOrd="0" presId="urn:microsoft.com/office/officeart/2008/layout/LinedList"/>
    <dgm:cxn modelId="{9CF76442-6237-4144-B9DB-E3070C48444C}" type="presParOf" srcId="{B440EE96-A485-4A1B-92A7-DBE00D54DC79}" destId="{718DC6B1-0FE9-4CE3-AEC6-0F763FC67046}" srcOrd="3" destOrd="0" presId="urn:microsoft.com/office/officeart/2008/layout/LinedList"/>
    <dgm:cxn modelId="{A2094057-B782-4354-9FBF-9746323703CD}" type="presParOf" srcId="{718DC6B1-0FE9-4CE3-AEC6-0F763FC67046}" destId="{AF00335A-4772-4AFB-85C4-66AF033312CC}" srcOrd="0" destOrd="0" presId="urn:microsoft.com/office/officeart/2008/layout/LinedList"/>
    <dgm:cxn modelId="{06182B20-A4B9-459E-93F5-2DF054ADD35E}" type="presParOf" srcId="{718DC6B1-0FE9-4CE3-AEC6-0F763FC67046}" destId="{3448CA2A-4901-4FAA-8151-12980EE82103}" srcOrd="1" destOrd="0" presId="urn:microsoft.com/office/officeart/2008/layout/LinedList"/>
    <dgm:cxn modelId="{4E515DCC-4615-46A4-936A-DE1A73137F53}" type="presParOf" srcId="{B440EE96-A485-4A1B-92A7-DBE00D54DC79}" destId="{1ABC72D8-312E-487C-89C1-492617CA2F60}" srcOrd="4" destOrd="0" presId="urn:microsoft.com/office/officeart/2008/layout/LinedList"/>
    <dgm:cxn modelId="{7A7EE531-053D-4B68-AE87-5915EB1EFEEC}" type="presParOf" srcId="{B440EE96-A485-4A1B-92A7-DBE00D54DC79}" destId="{B0F2647F-3E75-42FA-BC76-C9288E417FC5}" srcOrd="5" destOrd="0" presId="urn:microsoft.com/office/officeart/2008/layout/LinedList"/>
    <dgm:cxn modelId="{7CFDE33B-9670-4CE2-BE6E-77828FC7F24F}" type="presParOf" srcId="{B0F2647F-3E75-42FA-BC76-C9288E417FC5}" destId="{56ACEBD2-0CFA-4082-BDA0-4B89D6AE539C}" srcOrd="0" destOrd="0" presId="urn:microsoft.com/office/officeart/2008/layout/LinedList"/>
    <dgm:cxn modelId="{0C9633AC-AED1-4BEF-8C14-F47C4254A80C}" type="presParOf" srcId="{B0F2647F-3E75-42FA-BC76-C9288E417FC5}" destId="{D5E1C914-2F0B-4F05-A098-ED0705DC0979}" srcOrd="1" destOrd="0" presId="urn:microsoft.com/office/officeart/2008/layout/LinedList"/>
    <dgm:cxn modelId="{8BA90E7E-F9CC-43CF-A01E-A0077CA007A5}" type="presParOf" srcId="{B440EE96-A485-4A1B-92A7-DBE00D54DC79}" destId="{12226A41-B704-449A-815E-E294AC65B5A9}" srcOrd="6" destOrd="0" presId="urn:microsoft.com/office/officeart/2008/layout/LinedList"/>
    <dgm:cxn modelId="{C3FDE02E-210B-4092-ABA2-779B4B517D10}" type="presParOf" srcId="{B440EE96-A485-4A1B-92A7-DBE00D54DC79}" destId="{126F9674-55BE-4465-B96C-8D440D425AB2}" srcOrd="7" destOrd="0" presId="urn:microsoft.com/office/officeart/2008/layout/LinedList"/>
    <dgm:cxn modelId="{9697FA9F-0C9B-4AEA-8497-66163765A72C}" type="presParOf" srcId="{126F9674-55BE-4465-B96C-8D440D425AB2}" destId="{B54F0D21-7861-4162-A2A8-A8DB70162213}" srcOrd="0" destOrd="0" presId="urn:microsoft.com/office/officeart/2008/layout/LinedList"/>
    <dgm:cxn modelId="{D29245AD-BC90-47D8-B9A0-506BD5A9DA9E}" type="presParOf" srcId="{126F9674-55BE-4465-B96C-8D440D425AB2}" destId="{C94FC988-6E0D-49D6-9C2B-81D39971625F}" srcOrd="1" destOrd="0" presId="urn:microsoft.com/office/officeart/2008/layout/LinedList"/>
    <dgm:cxn modelId="{A7635D46-969B-442C-94D1-3E5D12C60DC8}" type="presParOf" srcId="{B440EE96-A485-4A1B-92A7-DBE00D54DC79}" destId="{0E761543-F86B-420A-9482-6640BB5D7FEC}" srcOrd="8" destOrd="0" presId="urn:microsoft.com/office/officeart/2008/layout/LinedList"/>
    <dgm:cxn modelId="{806AF311-3B45-4A32-A4E9-FE26226AC004}" type="presParOf" srcId="{B440EE96-A485-4A1B-92A7-DBE00D54DC79}" destId="{43184E0E-DE37-475D-AFD5-0BD136FE9E11}" srcOrd="9" destOrd="0" presId="urn:microsoft.com/office/officeart/2008/layout/LinedList"/>
    <dgm:cxn modelId="{454E5380-24C4-4CA2-8292-E549E9318780}" type="presParOf" srcId="{43184E0E-DE37-475D-AFD5-0BD136FE9E11}" destId="{1F200D34-98F7-4036-8863-1A5BD25CE18E}" srcOrd="0" destOrd="0" presId="urn:microsoft.com/office/officeart/2008/layout/LinedList"/>
    <dgm:cxn modelId="{00D68586-0AFB-48B9-B0DF-570E32AF5A78}" type="presParOf" srcId="{43184E0E-DE37-475D-AFD5-0BD136FE9E11}" destId="{292F6547-0645-4CE8-A775-4B53728915C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810D69C-2D72-490D-A532-5B7F2F98CF2D}" type="doc">
      <dgm:prSet loTypeId="urn:microsoft.com/office/officeart/2016/7/layout/RepeatingBendingProcessNew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91FBCA0-9A16-4BD2-B0DB-6A5C92BD363D}">
      <dgm:prSet/>
      <dgm:spPr/>
      <dgm:t>
        <a:bodyPr/>
        <a:lstStyle/>
        <a:p>
          <a:r>
            <a:rPr lang="en-US" dirty="0"/>
            <a:t>Lower case the content, remove numbers and punctuations, trailing spaces, etc.</a:t>
          </a:r>
        </a:p>
      </dgm:t>
    </dgm:pt>
    <dgm:pt modelId="{FD038EDC-E31D-4886-AC57-E96D5549BFD7}" type="parTrans" cxnId="{2D6BF25A-ACA4-4700-AE92-5E6B18E8E4C7}">
      <dgm:prSet/>
      <dgm:spPr/>
      <dgm:t>
        <a:bodyPr/>
        <a:lstStyle/>
        <a:p>
          <a:endParaRPr lang="en-US"/>
        </a:p>
      </dgm:t>
    </dgm:pt>
    <dgm:pt modelId="{D6192193-1591-4A5F-AF7E-4B4FC1A0F37A}" type="sibTrans" cxnId="{2D6BF25A-ACA4-4700-AE92-5E6B18E8E4C7}">
      <dgm:prSet/>
      <dgm:spPr/>
      <dgm:t>
        <a:bodyPr/>
        <a:lstStyle/>
        <a:p>
          <a:endParaRPr lang="en-US"/>
        </a:p>
      </dgm:t>
    </dgm:pt>
    <dgm:pt modelId="{921378CA-7F28-47B4-872F-F6375205FD8D}">
      <dgm:prSet/>
      <dgm:spPr/>
      <dgm:t>
        <a:bodyPr/>
        <a:lstStyle/>
        <a:p>
          <a:r>
            <a:rPr lang="en-US" dirty="0" err="1"/>
            <a:t>word_tokenize</a:t>
          </a:r>
          <a:r>
            <a:rPr lang="en-US" dirty="0"/>
            <a:t> &gt;&gt; To split the sentence in a list of words</a:t>
          </a:r>
        </a:p>
      </dgm:t>
    </dgm:pt>
    <dgm:pt modelId="{6F18A514-84A0-44C9-9AD8-CA5EF82A487D}" type="parTrans" cxnId="{ADF90D25-7880-438E-B8CC-E97AC42D5B7A}">
      <dgm:prSet/>
      <dgm:spPr/>
      <dgm:t>
        <a:bodyPr/>
        <a:lstStyle/>
        <a:p>
          <a:endParaRPr lang="en-US"/>
        </a:p>
      </dgm:t>
    </dgm:pt>
    <dgm:pt modelId="{272DD2A9-07B5-4913-86CB-BC30C3376C6D}" type="sibTrans" cxnId="{ADF90D25-7880-438E-B8CC-E97AC42D5B7A}">
      <dgm:prSet/>
      <dgm:spPr/>
      <dgm:t>
        <a:bodyPr/>
        <a:lstStyle/>
        <a:p>
          <a:endParaRPr lang="en-US"/>
        </a:p>
      </dgm:t>
    </dgm:pt>
    <dgm:pt modelId="{5BEA1803-74B2-4A89-9761-451DEAAAAD8E}">
      <dgm:prSet/>
      <dgm:spPr/>
      <dgm:t>
        <a:bodyPr/>
        <a:lstStyle/>
        <a:p>
          <a:r>
            <a:rPr lang="en-US" dirty="0"/>
            <a:t>Remove non alphabetic tokens</a:t>
          </a:r>
        </a:p>
      </dgm:t>
    </dgm:pt>
    <dgm:pt modelId="{00ED6947-1480-421B-8244-D3FDA639C0A5}" type="parTrans" cxnId="{6FAC2E0B-49EE-4978-A4DE-3F7927933CCE}">
      <dgm:prSet/>
      <dgm:spPr/>
      <dgm:t>
        <a:bodyPr/>
        <a:lstStyle/>
        <a:p>
          <a:endParaRPr lang="en-US"/>
        </a:p>
      </dgm:t>
    </dgm:pt>
    <dgm:pt modelId="{34B8137C-C574-410D-B94B-47E881AE0D43}" type="sibTrans" cxnId="{6FAC2E0B-49EE-4978-A4DE-3F7927933CCE}">
      <dgm:prSet/>
      <dgm:spPr/>
      <dgm:t>
        <a:bodyPr/>
        <a:lstStyle/>
        <a:p>
          <a:endParaRPr lang="en-US"/>
        </a:p>
      </dgm:t>
    </dgm:pt>
    <dgm:pt modelId="{BE584270-1265-401A-8936-43ABE0B9F0D2}">
      <dgm:prSet/>
      <dgm:spPr/>
      <dgm:t>
        <a:bodyPr/>
        <a:lstStyle/>
        <a:p>
          <a:r>
            <a:rPr lang="en-US" dirty="0"/>
            <a:t>Filter out </a:t>
          </a:r>
          <a:r>
            <a:rPr lang="en-US" dirty="0" err="1"/>
            <a:t>stopwords</a:t>
          </a:r>
          <a:endParaRPr lang="en-US" dirty="0"/>
        </a:p>
      </dgm:t>
    </dgm:pt>
    <dgm:pt modelId="{76A5D39C-0105-45EC-8640-FF66FD1D07F6}" type="parTrans" cxnId="{EC7C1F4A-277A-4ABD-985A-7288D4645D22}">
      <dgm:prSet/>
      <dgm:spPr/>
      <dgm:t>
        <a:bodyPr/>
        <a:lstStyle/>
        <a:p>
          <a:endParaRPr lang="en-US"/>
        </a:p>
      </dgm:t>
    </dgm:pt>
    <dgm:pt modelId="{A3B188D7-56CA-490C-9F46-37E002C84056}" type="sibTrans" cxnId="{EC7C1F4A-277A-4ABD-985A-7288D4645D22}">
      <dgm:prSet/>
      <dgm:spPr/>
      <dgm:t>
        <a:bodyPr/>
        <a:lstStyle/>
        <a:p>
          <a:endParaRPr lang="en-US"/>
        </a:p>
      </dgm:t>
    </dgm:pt>
    <dgm:pt modelId="{236D3775-B86B-4799-84EC-AC906944E8B7}">
      <dgm:prSet/>
      <dgm:spPr/>
      <dgm:t>
        <a:bodyPr/>
        <a:lstStyle/>
        <a:p>
          <a:r>
            <a:rPr lang="en-US" dirty="0"/>
            <a:t>Lemmatize the words</a:t>
          </a:r>
        </a:p>
      </dgm:t>
    </dgm:pt>
    <dgm:pt modelId="{ED3DD1D1-E4DC-4136-AA13-7BB6E1C33A5B}" type="parTrans" cxnId="{7640DA5F-A2C7-4A78-8637-09A4BA474AE9}">
      <dgm:prSet/>
      <dgm:spPr/>
      <dgm:t>
        <a:bodyPr/>
        <a:lstStyle/>
        <a:p>
          <a:endParaRPr lang="en-US"/>
        </a:p>
      </dgm:t>
    </dgm:pt>
    <dgm:pt modelId="{326920E5-946A-4084-B227-92934AA29F84}" type="sibTrans" cxnId="{7640DA5F-A2C7-4A78-8637-09A4BA474AE9}">
      <dgm:prSet/>
      <dgm:spPr/>
      <dgm:t>
        <a:bodyPr/>
        <a:lstStyle/>
        <a:p>
          <a:endParaRPr lang="en-US"/>
        </a:p>
      </dgm:t>
    </dgm:pt>
    <dgm:pt modelId="{4CCCDBDD-B442-4CF4-9B44-C540C0B713BD}" type="pres">
      <dgm:prSet presAssocID="{6810D69C-2D72-490D-A532-5B7F2F98CF2D}" presName="Name0" presStyleCnt="0">
        <dgm:presLayoutVars>
          <dgm:dir/>
          <dgm:resizeHandles val="exact"/>
        </dgm:presLayoutVars>
      </dgm:prSet>
      <dgm:spPr/>
    </dgm:pt>
    <dgm:pt modelId="{B64544DC-097C-4928-83ED-39332E5EAC56}" type="pres">
      <dgm:prSet presAssocID="{091FBCA0-9A16-4BD2-B0DB-6A5C92BD363D}" presName="node" presStyleLbl="node1" presStyleIdx="0" presStyleCnt="5">
        <dgm:presLayoutVars>
          <dgm:bulletEnabled val="1"/>
        </dgm:presLayoutVars>
      </dgm:prSet>
      <dgm:spPr/>
    </dgm:pt>
    <dgm:pt modelId="{55012065-7799-44E9-8F84-38FF8E4199E4}" type="pres">
      <dgm:prSet presAssocID="{D6192193-1591-4A5F-AF7E-4B4FC1A0F37A}" presName="sibTrans" presStyleLbl="sibTrans1D1" presStyleIdx="0" presStyleCnt="4"/>
      <dgm:spPr/>
    </dgm:pt>
    <dgm:pt modelId="{7F845038-6D2B-4E5F-B310-31A1356AECBD}" type="pres">
      <dgm:prSet presAssocID="{D6192193-1591-4A5F-AF7E-4B4FC1A0F37A}" presName="connectorText" presStyleLbl="sibTrans1D1" presStyleIdx="0" presStyleCnt="4"/>
      <dgm:spPr/>
    </dgm:pt>
    <dgm:pt modelId="{980339E5-4780-442A-81B5-F699065965A4}" type="pres">
      <dgm:prSet presAssocID="{921378CA-7F28-47B4-872F-F6375205FD8D}" presName="node" presStyleLbl="node1" presStyleIdx="1" presStyleCnt="5">
        <dgm:presLayoutVars>
          <dgm:bulletEnabled val="1"/>
        </dgm:presLayoutVars>
      </dgm:prSet>
      <dgm:spPr/>
    </dgm:pt>
    <dgm:pt modelId="{E6A029C6-DFFE-4523-99B3-46154FEC6F73}" type="pres">
      <dgm:prSet presAssocID="{272DD2A9-07B5-4913-86CB-BC30C3376C6D}" presName="sibTrans" presStyleLbl="sibTrans1D1" presStyleIdx="1" presStyleCnt="4"/>
      <dgm:spPr/>
    </dgm:pt>
    <dgm:pt modelId="{F56375F3-7CB3-4542-8A98-A7700B910BE9}" type="pres">
      <dgm:prSet presAssocID="{272DD2A9-07B5-4913-86CB-BC30C3376C6D}" presName="connectorText" presStyleLbl="sibTrans1D1" presStyleIdx="1" presStyleCnt="4"/>
      <dgm:spPr/>
    </dgm:pt>
    <dgm:pt modelId="{3BEDA4B8-862E-49CC-8A48-35F1610D6FAF}" type="pres">
      <dgm:prSet presAssocID="{5BEA1803-74B2-4A89-9761-451DEAAAAD8E}" presName="node" presStyleLbl="node1" presStyleIdx="2" presStyleCnt="5">
        <dgm:presLayoutVars>
          <dgm:bulletEnabled val="1"/>
        </dgm:presLayoutVars>
      </dgm:prSet>
      <dgm:spPr/>
    </dgm:pt>
    <dgm:pt modelId="{1AF55D10-7F18-4DD4-98C4-4AC04CE298F3}" type="pres">
      <dgm:prSet presAssocID="{34B8137C-C574-410D-B94B-47E881AE0D43}" presName="sibTrans" presStyleLbl="sibTrans1D1" presStyleIdx="2" presStyleCnt="4"/>
      <dgm:spPr/>
    </dgm:pt>
    <dgm:pt modelId="{826CC060-558A-4EDD-B0B5-272625910B69}" type="pres">
      <dgm:prSet presAssocID="{34B8137C-C574-410D-B94B-47E881AE0D43}" presName="connectorText" presStyleLbl="sibTrans1D1" presStyleIdx="2" presStyleCnt="4"/>
      <dgm:spPr/>
    </dgm:pt>
    <dgm:pt modelId="{4A929C24-4F0D-4B09-9F97-AEDC4B6DE775}" type="pres">
      <dgm:prSet presAssocID="{BE584270-1265-401A-8936-43ABE0B9F0D2}" presName="node" presStyleLbl="node1" presStyleIdx="3" presStyleCnt="5">
        <dgm:presLayoutVars>
          <dgm:bulletEnabled val="1"/>
        </dgm:presLayoutVars>
      </dgm:prSet>
      <dgm:spPr/>
    </dgm:pt>
    <dgm:pt modelId="{ED1BF898-2387-4659-83CB-B732A31D499D}" type="pres">
      <dgm:prSet presAssocID="{A3B188D7-56CA-490C-9F46-37E002C84056}" presName="sibTrans" presStyleLbl="sibTrans1D1" presStyleIdx="3" presStyleCnt="4"/>
      <dgm:spPr/>
    </dgm:pt>
    <dgm:pt modelId="{B86AB5F6-C4D6-4036-979E-D2D39B219651}" type="pres">
      <dgm:prSet presAssocID="{A3B188D7-56CA-490C-9F46-37E002C84056}" presName="connectorText" presStyleLbl="sibTrans1D1" presStyleIdx="3" presStyleCnt="4"/>
      <dgm:spPr/>
    </dgm:pt>
    <dgm:pt modelId="{66AAB60C-E0AB-4EF6-89CD-28871CF11573}" type="pres">
      <dgm:prSet presAssocID="{236D3775-B86B-4799-84EC-AC906944E8B7}" presName="node" presStyleLbl="node1" presStyleIdx="4" presStyleCnt="5">
        <dgm:presLayoutVars>
          <dgm:bulletEnabled val="1"/>
        </dgm:presLayoutVars>
      </dgm:prSet>
      <dgm:spPr/>
    </dgm:pt>
  </dgm:ptLst>
  <dgm:cxnLst>
    <dgm:cxn modelId="{40955203-0D80-4FCC-ABC8-2EE307170033}" type="presOf" srcId="{6810D69C-2D72-490D-A532-5B7F2F98CF2D}" destId="{4CCCDBDD-B442-4CF4-9B44-C540C0B713BD}" srcOrd="0" destOrd="0" presId="urn:microsoft.com/office/officeart/2016/7/layout/RepeatingBendingProcessNew"/>
    <dgm:cxn modelId="{6FAC2E0B-49EE-4978-A4DE-3F7927933CCE}" srcId="{6810D69C-2D72-490D-A532-5B7F2F98CF2D}" destId="{5BEA1803-74B2-4A89-9761-451DEAAAAD8E}" srcOrd="2" destOrd="0" parTransId="{00ED6947-1480-421B-8244-D3FDA639C0A5}" sibTransId="{34B8137C-C574-410D-B94B-47E881AE0D43}"/>
    <dgm:cxn modelId="{FBCF1A0E-9EE8-43E6-937F-8B65BF9BA7F9}" type="presOf" srcId="{34B8137C-C574-410D-B94B-47E881AE0D43}" destId="{1AF55D10-7F18-4DD4-98C4-4AC04CE298F3}" srcOrd="0" destOrd="0" presId="urn:microsoft.com/office/officeart/2016/7/layout/RepeatingBendingProcessNew"/>
    <dgm:cxn modelId="{D410CB19-F959-4871-89D7-352D4FB2353D}" type="presOf" srcId="{A3B188D7-56CA-490C-9F46-37E002C84056}" destId="{ED1BF898-2387-4659-83CB-B732A31D499D}" srcOrd="0" destOrd="0" presId="urn:microsoft.com/office/officeart/2016/7/layout/RepeatingBendingProcessNew"/>
    <dgm:cxn modelId="{800F1B1C-6705-44BD-B2C0-7130DE8022B9}" type="presOf" srcId="{A3B188D7-56CA-490C-9F46-37E002C84056}" destId="{B86AB5F6-C4D6-4036-979E-D2D39B219651}" srcOrd="1" destOrd="0" presId="urn:microsoft.com/office/officeart/2016/7/layout/RepeatingBendingProcessNew"/>
    <dgm:cxn modelId="{C52C3B1C-704C-4B76-960D-C4DE552CBFD7}" type="presOf" srcId="{272DD2A9-07B5-4913-86CB-BC30C3376C6D}" destId="{F56375F3-7CB3-4542-8A98-A7700B910BE9}" srcOrd="1" destOrd="0" presId="urn:microsoft.com/office/officeart/2016/7/layout/RepeatingBendingProcessNew"/>
    <dgm:cxn modelId="{ADF90D25-7880-438E-B8CC-E97AC42D5B7A}" srcId="{6810D69C-2D72-490D-A532-5B7F2F98CF2D}" destId="{921378CA-7F28-47B4-872F-F6375205FD8D}" srcOrd="1" destOrd="0" parTransId="{6F18A514-84A0-44C9-9AD8-CA5EF82A487D}" sibTransId="{272DD2A9-07B5-4913-86CB-BC30C3376C6D}"/>
    <dgm:cxn modelId="{7640DA5F-A2C7-4A78-8637-09A4BA474AE9}" srcId="{6810D69C-2D72-490D-A532-5B7F2F98CF2D}" destId="{236D3775-B86B-4799-84EC-AC906944E8B7}" srcOrd="4" destOrd="0" parTransId="{ED3DD1D1-E4DC-4136-AA13-7BB6E1C33A5B}" sibTransId="{326920E5-946A-4084-B227-92934AA29F84}"/>
    <dgm:cxn modelId="{635EDD68-454C-477E-A9C8-596FEF3E694B}" type="presOf" srcId="{34B8137C-C574-410D-B94B-47E881AE0D43}" destId="{826CC060-558A-4EDD-B0B5-272625910B69}" srcOrd="1" destOrd="0" presId="urn:microsoft.com/office/officeart/2016/7/layout/RepeatingBendingProcessNew"/>
    <dgm:cxn modelId="{EC7C1F4A-277A-4ABD-985A-7288D4645D22}" srcId="{6810D69C-2D72-490D-A532-5B7F2F98CF2D}" destId="{BE584270-1265-401A-8936-43ABE0B9F0D2}" srcOrd="3" destOrd="0" parTransId="{76A5D39C-0105-45EC-8640-FF66FD1D07F6}" sibTransId="{A3B188D7-56CA-490C-9F46-37E002C84056}"/>
    <dgm:cxn modelId="{50AF6870-11C9-41CB-BAD4-0A3DF2FDE1E7}" type="presOf" srcId="{5BEA1803-74B2-4A89-9761-451DEAAAAD8E}" destId="{3BEDA4B8-862E-49CC-8A48-35F1610D6FAF}" srcOrd="0" destOrd="0" presId="urn:microsoft.com/office/officeart/2016/7/layout/RepeatingBendingProcessNew"/>
    <dgm:cxn modelId="{C1546F70-B33C-45C4-A554-5F33558043B7}" type="presOf" srcId="{D6192193-1591-4A5F-AF7E-4B4FC1A0F37A}" destId="{55012065-7799-44E9-8F84-38FF8E4199E4}" srcOrd="0" destOrd="0" presId="urn:microsoft.com/office/officeart/2016/7/layout/RepeatingBendingProcessNew"/>
    <dgm:cxn modelId="{BE98FD54-1A26-4BD7-BEE3-D303232DD798}" type="presOf" srcId="{272DD2A9-07B5-4913-86CB-BC30C3376C6D}" destId="{E6A029C6-DFFE-4523-99B3-46154FEC6F73}" srcOrd="0" destOrd="0" presId="urn:microsoft.com/office/officeart/2016/7/layout/RepeatingBendingProcessNew"/>
    <dgm:cxn modelId="{2D6BF25A-ACA4-4700-AE92-5E6B18E8E4C7}" srcId="{6810D69C-2D72-490D-A532-5B7F2F98CF2D}" destId="{091FBCA0-9A16-4BD2-B0DB-6A5C92BD363D}" srcOrd="0" destOrd="0" parTransId="{FD038EDC-E31D-4886-AC57-E96D5549BFD7}" sibTransId="{D6192193-1591-4A5F-AF7E-4B4FC1A0F37A}"/>
    <dgm:cxn modelId="{DC2B2A9C-F11D-45F8-B738-3F74997917A3}" type="presOf" srcId="{921378CA-7F28-47B4-872F-F6375205FD8D}" destId="{980339E5-4780-442A-81B5-F699065965A4}" srcOrd="0" destOrd="0" presId="urn:microsoft.com/office/officeart/2016/7/layout/RepeatingBendingProcessNew"/>
    <dgm:cxn modelId="{C55AFE9C-7C1E-4233-9B6B-E646D9BE236D}" type="presOf" srcId="{091FBCA0-9A16-4BD2-B0DB-6A5C92BD363D}" destId="{B64544DC-097C-4928-83ED-39332E5EAC56}" srcOrd="0" destOrd="0" presId="urn:microsoft.com/office/officeart/2016/7/layout/RepeatingBendingProcessNew"/>
    <dgm:cxn modelId="{941AE5D9-F42D-43E9-B8CB-8B849A8D149C}" type="presOf" srcId="{236D3775-B86B-4799-84EC-AC906944E8B7}" destId="{66AAB60C-E0AB-4EF6-89CD-28871CF11573}" srcOrd="0" destOrd="0" presId="urn:microsoft.com/office/officeart/2016/7/layout/RepeatingBendingProcessNew"/>
    <dgm:cxn modelId="{4B89D2F7-23A2-45F1-9240-A316E0282ACD}" type="presOf" srcId="{BE584270-1265-401A-8936-43ABE0B9F0D2}" destId="{4A929C24-4F0D-4B09-9F97-AEDC4B6DE775}" srcOrd="0" destOrd="0" presId="urn:microsoft.com/office/officeart/2016/7/layout/RepeatingBendingProcessNew"/>
    <dgm:cxn modelId="{FA3C74F9-C971-4458-9E30-D5D4BDB5296A}" type="presOf" srcId="{D6192193-1591-4A5F-AF7E-4B4FC1A0F37A}" destId="{7F845038-6D2B-4E5F-B310-31A1356AECBD}" srcOrd="1" destOrd="0" presId="urn:microsoft.com/office/officeart/2016/7/layout/RepeatingBendingProcessNew"/>
    <dgm:cxn modelId="{4C5ABA3D-7060-4DE4-ADA5-2FA3D8481AEF}" type="presParOf" srcId="{4CCCDBDD-B442-4CF4-9B44-C540C0B713BD}" destId="{B64544DC-097C-4928-83ED-39332E5EAC56}" srcOrd="0" destOrd="0" presId="urn:microsoft.com/office/officeart/2016/7/layout/RepeatingBendingProcessNew"/>
    <dgm:cxn modelId="{DEC9E2F3-A2D7-436A-A599-468BCC521FEB}" type="presParOf" srcId="{4CCCDBDD-B442-4CF4-9B44-C540C0B713BD}" destId="{55012065-7799-44E9-8F84-38FF8E4199E4}" srcOrd="1" destOrd="0" presId="urn:microsoft.com/office/officeart/2016/7/layout/RepeatingBendingProcessNew"/>
    <dgm:cxn modelId="{304985D9-0BE4-4BF3-82DE-08A135C3881E}" type="presParOf" srcId="{55012065-7799-44E9-8F84-38FF8E4199E4}" destId="{7F845038-6D2B-4E5F-B310-31A1356AECBD}" srcOrd="0" destOrd="0" presId="urn:microsoft.com/office/officeart/2016/7/layout/RepeatingBendingProcessNew"/>
    <dgm:cxn modelId="{75DFDC55-E1AF-4553-B34F-FAAB95F38712}" type="presParOf" srcId="{4CCCDBDD-B442-4CF4-9B44-C540C0B713BD}" destId="{980339E5-4780-442A-81B5-F699065965A4}" srcOrd="2" destOrd="0" presId="urn:microsoft.com/office/officeart/2016/7/layout/RepeatingBendingProcessNew"/>
    <dgm:cxn modelId="{6A2531A6-866F-4740-B9FC-C203A402AFFA}" type="presParOf" srcId="{4CCCDBDD-B442-4CF4-9B44-C540C0B713BD}" destId="{E6A029C6-DFFE-4523-99B3-46154FEC6F73}" srcOrd="3" destOrd="0" presId="urn:microsoft.com/office/officeart/2016/7/layout/RepeatingBendingProcessNew"/>
    <dgm:cxn modelId="{7B8F414B-99FC-4F33-9092-8B19DA9E7468}" type="presParOf" srcId="{E6A029C6-DFFE-4523-99B3-46154FEC6F73}" destId="{F56375F3-7CB3-4542-8A98-A7700B910BE9}" srcOrd="0" destOrd="0" presId="urn:microsoft.com/office/officeart/2016/7/layout/RepeatingBendingProcessNew"/>
    <dgm:cxn modelId="{31CB79E3-E863-4DC7-B91E-B8F61199AB06}" type="presParOf" srcId="{4CCCDBDD-B442-4CF4-9B44-C540C0B713BD}" destId="{3BEDA4B8-862E-49CC-8A48-35F1610D6FAF}" srcOrd="4" destOrd="0" presId="urn:microsoft.com/office/officeart/2016/7/layout/RepeatingBendingProcessNew"/>
    <dgm:cxn modelId="{7FA375FE-02DC-4B5B-9287-7F18244DCB3E}" type="presParOf" srcId="{4CCCDBDD-B442-4CF4-9B44-C540C0B713BD}" destId="{1AF55D10-7F18-4DD4-98C4-4AC04CE298F3}" srcOrd="5" destOrd="0" presId="urn:microsoft.com/office/officeart/2016/7/layout/RepeatingBendingProcessNew"/>
    <dgm:cxn modelId="{DFE9FADE-5433-44D4-9ED6-1628E96DE6F1}" type="presParOf" srcId="{1AF55D10-7F18-4DD4-98C4-4AC04CE298F3}" destId="{826CC060-558A-4EDD-B0B5-272625910B69}" srcOrd="0" destOrd="0" presId="urn:microsoft.com/office/officeart/2016/7/layout/RepeatingBendingProcessNew"/>
    <dgm:cxn modelId="{CFF43C21-E8CC-43F3-BA9F-E13A57C0187F}" type="presParOf" srcId="{4CCCDBDD-B442-4CF4-9B44-C540C0B713BD}" destId="{4A929C24-4F0D-4B09-9F97-AEDC4B6DE775}" srcOrd="6" destOrd="0" presId="urn:microsoft.com/office/officeart/2016/7/layout/RepeatingBendingProcessNew"/>
    <dgm:cxn modelId="{62677521-0CE9-407A-8B8E-DCFAAF65A6CA}" type="presParOf" srcId="{4CCCDBDD-B442-4CF4-9B44-C540C0B713BD}" destId="{ED1BF898-2387-4659-83CB-B732A31D499D}" srcOrd="7" destOrd="0" presId="urn:microsoft.com/office/officeart/2016/7/layout/RepeatingBendingProcessNew"/>
    <dgm:cxn modelId="{F461E2DA-268D-4D6F-8358-303B5A86BCD1}" type="presParOf" srcId="{ED1BF898-2387-4659-83CB-B732A31D499D}" destId="{B86AB5F6-C4D6-4036-979E-D2D39B219651}" srcOrd="0" destOrd="0" presId="urn:microsoft.com/office/officeart/2016/7/layout/RepeatingBendingProcessNew"/>
    <dgm:cxn modelId="{A6BD82D4-99CD-4CA8-992D-AD65D25DFDBA}" type="presParOf" srcId="{4CCCDBDD-B442-4CF4-9B44-C540C0B713BD}" destId="{66AAB60C-E0AB-4EF6-89CD-28871CF11573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BD61D7-2FB1-475C-8EA4-EC6B9702E923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3BCB8E1-8289-422E-AA5B-FBCC516E5634}">
      <dgm:prSet/>
      <dgm:spPr/>
      <dgm:t>
        <a:bodyPr/>
        <a:lstStyle/>
        <a:p>
          <a:r>
            <a:rPr lang="en-US" dirty="0"/>
            <a:t>STEPS for Training the model (using web content data):</a:t>
          </a:r>
        </a:p>
      </dgm:t>
    </dgm:pt>
    <dgm:pt modelId="{BE73B685-F1DB-410F-B474-0873AE90D1FD}" type="parTrans" cxnId="{3836FCE5-FB05-49A6-A4D4-62C4C44EA8AE}">
      <dgm:prSet/>
      <dgm:spPr/>
      <dgm:t>
        <a:bodyPr/>
        <a:lstStyle/>
        <a:p>
          <a:endParaRPr lang="en-US"/>
        </a:p>
      </dgm:t>
    </dgm:pt>
    <dgm:pt modelId="{C197D526-5993-4758-BFEF-B72AE3A1C505}" type="sibTrans" cxnId="{3836FCE5-FB05-49A6-A4D4-62C4C44EA8AE}">
      <dgm:prSet/>
      <dgm:spPr/>
      <dgm:t>
        <a:bodyPr/>
        <a:lstStyle/>
        <a:p>
          <a:endParaRPr lang="en-US"/>
        </a:p>
      </dgm:t>
    </dgm:pt>
    <dgm:pt modelId="{720A6C8D-820A-4883-8D07-6D6AD4D4C3CA}">
      <dgm:prSet/>
      <dgm:spPr/>
      <dgm:t>
        <a:bodyPr/>
        <a:lstStyle/>
        <a:p>
          <a:r>
            <a:rPr lang="en-US" dirty="0"/>
            <a:t>Initialize </a:t>
          </a:r>
          <a:r>
            <a:rPr lang="en-US" dirty="0" err="1"/>
            <a:t>TfidfVectorizer</a:t>
          </a:r>
          <a:r>
            <a:rPr lang="en-US" dirty="0"/>
            <a:t> – with different set of parameters (The parameters change the way the TFIDF is calculated.</a:t>
          </a:r>
        </a:p>
      </dgm:t>
    </dgm:pt>
    <dgm:pt modelId="{5835FB88-5163-4CD2-BFB5-E7E818BAE4C2}" type="parTrans" cxnId="{A1788316-FE2A-4E11-B4F5-A4BB4F427A80}">
      <dgm:prSet/>
      <dgm:spPr/>
      <dgm:t>
        <a:bodyPr/>
        <a:lstStyle/>
        <a:p>
          <a:endParaRPr lang="en-US"/>
        </a:p>
      </dgm:t>
    </dgm:pt>
    <dgm:pt modelId="{D4D344DB-1FCB-4A59-8F67-99CAE80CC4DC}" type="sibTrans" cxnId="{A1788316-FE2A-4E11-B4F5-A4BB4F427A80}">
      <dgm:prSet/>
      <dgm:spPr/>
      <dgm:t>
        <a:bodyPr/>
        <a:lstStyle/>
        <a:p>
          <a:endParaRPr lang="en-US"/>
        </a:p>
      </dgm:t>
    </dgm:pt>
    <dgm:pt modelId="{A9A6447F-79D7-4FB5-971B-E67AE4C1ED02}">
      <dgm:prSet/>
      <dgm:spPr/>
      <dgm:t>
        <a:bodyPr/>
        <a:lstStyle/>
        <a:p>
          <a:r>
            <a:rPr lang="en-US" dirty="0"/>
            <a:t>Recommended way:</a:t>
          </a:r>
        </a:p>
      </dgm:t>
    </dgm:pt>
    <dgm:pt modelId="{1D56F691-7875-4120-943B-E6AF6AE327A5}" type="parTrans" cxnId="{142DB56C-1682-474A-9B2F-263F0F63D492}">
      <dgm:prSet/>
      <dgm:spPr/>
      <dgm:t>
        <a:bodyPr/>
        <a:lstStyle/>
        <a:p>
          <a:endParaRPr lang="en-US"/>
        </a:p>
      </dgm:t>
    </dgm:pt>
    <dgm:pt modelId="{15526372-C1CC-4697-99B7-992ADBDA2A39}" type="sibTrans" cxnId="{142DB56C-1682-474A-9B2F-263F0F63D492}">
      <dgm:prSet/>
      <dgm:spPr/>
      <dgm:t>
        <a:bodyPr/>
        <a:lstStyle/>
        <a:p>
          <a:endParaRPr lang="en-US"/>
        </a:p>
      </dgm:t>
    </dgm:pt>
    <dgm:pt modelId="{49B0746E-1DCE-4F46-90D5-D1A75BFA4EE3}">
      <dgm:prSet/>
      <dgm:spPr/>
      <dgm:t>
        <a:bodyPr/>
        <a:lstStyle/>
        <a:p>
          <a:r>
            <a:rPr lang="en-US" dirty="0"/>
            <a:t>With smoothing (</a:t>
          </a:r>
          <a:r>
            <a:rPr lang="en-US" dirty="0" err="1"/>
            <a:t>smooth_idf</a:t>
          </a:r>
          <a:r>
            <a:rPr lang="en-US" dirty="0"/>
            <a:t> = True)</a:t>
          </a:r>
        </a:p>
      </dgm:t>
    </dgm:pt>
    <dgm:pt modelId="{B83994BC-AECB-4DEF-9DA9-FB21301F0053}" type="parTrans" cxnId="{8BA13D05-3E9E-45EC-B7BF-F6212362CBD8}">
      <dgm:prSet/>
      <dgm:spPr/>
      <dgm:t>
        <a:bodyPr/>
        <a:lstStyle/>
        <a:p>
          <a:endParaRPr lang="en-US"/>
        </a:p>
      </dgm:t>
    </dgm:pt>
    <dgm:pt modelId="{2443315E-8F57-4050-9D2B-17B84BA48393}" type="sibTrans" cxnId="{8BA13D05-3E9E-45EC-B7BF-F6212362CBD8}">
      <dgm:prSet/>
      <dgm:spPr/>
      <dgm:t>
        <a:bodyPr/>
        <a:lstStyle/>
        <a:p>
          <a:endParaRPr lang="en-US"/>
        </a:p>
      </dgm:t>
    </dgm:pt>
    <dgm:pt modelId="{8EB7AEA0-34B5-4F23-A146-0C9C7755D3FC}">
      <dgm:prSet/>
      <dgm:spPr/>
      <dgm:t>
        <a:bodyPr/>
        <a:lstStyle/>
        <a:p>
          <a:r>
            <a:rPr lang="en-US" dirty="0"/>
            <a:t>Apply </a:t>
          </a:r>
          <a:r>
            <a:rPr lang="en-US" dirty="0" err="1"/>
            <a:t>fit_transform</a:t>
          </a:r>
          <a:r>
            <a:rPr lang="en-US" dirty="0"/>
            <a:t> on the training data</a:t>
          </a:r>
        </a:p>
      </dgm:t>
    </dgm:pt>
    <dgm:pt modelId="{6943CA58-3C8D-4BC1-B449-C0176251716D}" type="parTrans" cxnId="{82E78DE1-A3A4-4FE6-8ECD-A5CAE61DA7BE}">
      <dgm:prSet/>
      <dgm:spPr/>
      <dgm:t>
        <a:bodyPr/>
        <a:lstStyle/>
        <a:p>
          <a:endParaRPr lang="en-US"/>
        </a:p>
      </dgm:t>
    </dgm:pt>
    <dgm:pt modelId="{20624A6B-7ABC-4B9F-BD46-AA55311B5E68}" type="sibTrans" cxnId="{82E78DE1-A3A4-4FE6-8ECD-A5CAE61DA7BE}">
      <dgm:prSet/>
      <dgm:spPr/>
      <dgm:t>
        <a:bodyPr/>
        <a:lstStyle/>
        <a:p>
          <a:endParaRPr lang="en-US"/>
        </a:p>
      </dgm:t>
    </dgm:pt>
    <dgm:pt modelId="{793F23B2-B861-4F40-8C09-6F875B2BA24A}">
      <dgm:prSet/>
      <dgm:spPr/>
      <dgm:t>
        <a:bodyPr/>
        <a:lstStyle/>
        <a:p>
          <a:r>
            <a:rPr lang="en-US" dirty="0"/>
            <a:t>Get the unique word tokens from the documents using </a:t>
          </a:r>
          <a:r>
            <a:rPr lang="en-US" dirty="0" err="1"/>
            <a:t>get_feature_names_out</a:t>
          </a:r>
          <a:r>
            <a:rPr lang="en-US" dirty="0"/>
            <a:t>() method</a:t>
          </a:r>
        </a:p>
      </dgm:t>
    </dgm:pt>
    <dgm:pt modelId="{E5F97573-6FB8-48F6-A0A8-37A08E2F01DD}" type="parTrans" cxnId="{D1D84827-C980-444D-844D-0259A5D230FA}">
      <dgm:prSet/>
      <dgm:spPr/>
      <dgm:t>
        <a:bodyPr/>
        <a:lstStyle/>
        <a:p>
          <a:endParaRPr lang="en-US"/>
        </a:p>
      </dgm:t>
    </dgm:pt>
    <dgm:pt modelId="{5B1C00EF-1489-4D6E-A18B-CF3B3D53D087}" type="sibTrans" cxnId="{D1D84827-C980-444D-844D-0259A5D230FA}">
      <dgm:prSet/>
      <dgm:spPr/>
      <dgm:t>
        <a:bodyPr/>
        <a:lstStyle/>
        <a:p>
          <a:endParaRPr lang="en-US"/>
        </a:p>
      </dgm:t>
    </dgm:pt>
    <dgm:pt modelId="{04E5AE3C-7442-4529-AAE9-ACCD53E7AAA8}" type="pres">
      <dgm:prSet presAssocID="{5EBD61D7-2FB1-475C-8EA4-EC6B9702E923}" presName="Name0" presStyleCnt="0">
        <dgm:presLayoutVars>
          <dgm:dir/>
          <dgm:animLvl val="lvl"/>
          <dgm:resizeHandles val="exact"/>
        </dgm:presLayoutVars>
      </dgm:prSet>
      <dgm:spPr/>
    </dgm:pt>
    <dgm:pt modelId="{88D93F32-D282-4BA8-B6BB-101C56E9E944}" type="pres">
      <dgm:prSet presAssocID="{93BCB8E1-8289-422E-AA5B-FBCC516E5634}" presName="linNode" presStyleCnt="0"/>
      <dgm:spPr/>
    </dgm:pt>
    <dgm:pt modelId="{02A8901A-3170-4593-8F1E-921AD219F7CF}" type="pres">
      <dgm:prSet presAssocID="{93BCB8E1-8289-422E-AA5B-FBCC516E5634}" presName="parentText" presStyleLbl="node1" presStyleIdx="0" presStyleCnt="1">
        <dgm:presLayoutVars>
          <dgm:chMax val="1"/>
          <dgm:bulletEnabled val="1"/>
        </dgm:presLayoutVars>
      </dgm:prSet>
      <dgm:spPr/>
    </dgm:pt>
    <dgm:pt modelId="{EA064D99-D890-4CDA-922B-9F6C00B44F21}" type="pres">
      <dgm:prSet presAssocID="{93BCB8E1-8289-422E-AA5B-FBCC516E5634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8BA13D05-3E9E-45EC-B7BF-F6212362CBD8}" srcId="{A9A6447F-79D7-4FB5-971B-E67AE4C1ED02}" destId="{49B0746E-1DCE-4F46-90D5-D1A75BFA4EE3}" srcOrd="0" destOrd="0" parTransId="{B83994BC-AECB-4DEF-9DA9-FB21301F0053}" sibTransId="{2443315E-8F57-4050-9D2B-17B84BA48393}"/>
    <dgm:cxn modelId="{2493C50C-4B8E-4FBF-8C01-D26AB7A164B0}" type="presOf" srcId="{8EB7AEA0-34B5-4F23-A146-0C9C7755D3FC}" destId="{EA064D99-D890-4CDA-922B-9F6C00B44F21}" srcOrd="0" destOrd="3" presId="urn:microsoft.com/office/officeart/2005/8/layout/vList5"/>
    <dgm:cxn modelId="{A1788316-FE2A-4E11-B4F5-A4BB4F427A80}" srcId="{93BCB8E1-8289-422E-AA5B-FBCC516E5634}" destId="{720A6C8D-820A-4883-8D07-6D6AD4D4C3CA}" srcOrd="0" destOrd="0" parTransId="{5835FB88-5163-4CD2-BFB5-E7E818BAE4C2}" sibTransId="{D4D344DB-1FCB-4A59-8F67-99CAE80CC4DC}"/>
    <dgm:cxn modelId="{1C378E25-DE7E-47E3-9A5E-B958D3EEC953}" type="presOf" srcId="{793F23B2-B861-4F40-8C09-6F875B2BA24A}" destId="{EA064D99-D890-4CDA-922B-9F6C00B44F21}" srcOrd="0" destOrd="4" presId="urn:microsoft.com/office/officeart/2005/8/layout/vList5"/>
    <dgm:cxn modelId="{D1D84827-C980-444D-844D-0259A5D230FA}" srcId="{93BCB8E1-8289-422E-AA5B-FBCC516E5634}" destId="{793F23B2-B861-4F40-8C09-6F875B2BA24A}" srcOrd="3" destOrd="0" parTransId="{E5F97573-6FB8-48F6-A0A8-37A08E2F01DD}" sibTransId="{5B1C00EF-1489-4D6E-A18B-CF3B3D53D087}"/>
    <dgm:cxn modelId="{142DB56C-1682-474A-9B2F-263F0F63D492}" srcId="{93BCB8E1-8289-422E-AA5B-FBCC516E5634}" destId="{A9A6447F-79D7-4FB5-971B-E67AE4C1ED02}" srcOrd="1" destOrd="0" parTransId="{1D56F691-7875-4120-943B-E6AF6AE327A5}" sibTransId="{15526372-C1CC-4697-99B7-992ADBDA2A39}"/>
    <dgm:cxn modelId="{82B7D28E-7B1C-46C2-871D-97C7988EF846}" type="presOf" srcId="{5EBD61D7-2FB1-475C-8EA4-EC6B9702E923}" destId="{04E5AE3C-7442-4529-AAE9-ACCD53E7AAA8}" srcOrd="0" destOrd="0" presId="urn:microsoft.com/office/officeart/2005/8/layout/vList5"/>
    <dgm:cxn modelId="{8B3ED2B6-9A4D-47DC-A19E-B7821161EFC3}" type="presOf" srcId="{49B0746E-1DCE-4F46-90D5-D1A75BFA4EE3}" destId="{EA064D99-D890-4CDA-922B-9F6C00B44F21}" srcOrd="0" destOrd="2" presId="urn:microsoft.com/office/officeart/2005/8/layout/vList5"/>
    <dgm:cxn modelId="{A8FA64C1-149E-48CE-89E9-D2D17CC9FD34}" type="presOf" srcId="{93BCB8E1-8289-422E-AA5B-FBCC516E5634}" destId="{02A8901A-3170-4593-8F1E-921AD219F7CF}" srcOrd="0" destOrd="0" presId="urn:microsoft.com/office/officeart/2005/8/layout/vList5"/>
    <dgm:cxn modelId="{82E78DE1-A3A4-4FE6-8ECD-A5CAE61DA7BE}" srcId="{93BCB8E1-8289-422E-AA5B-FBCC516E5634}" destId="{8EB7AEA0-34B5-4F23-A146-0C9C7755D3FC}" srcOrd="2" destOrd="0" parTransId="{6943CA58-3C8D-4BC1-B449-C0176251716D}" sibTransId="{20624A6B-7ABC-4B9F-BD46-AA55311B5E68}"/>
    <dgm:cxn modelId="{A3A3E4E2-8868-4EA5-8D63-BEED17131FA7}" type="presOf" srcId="{A9A6447F-79D7-4FB5-971B-E67AE4C1ED02}" destId="{EA064D99-D890-4CDA-922B-9F6C00B44F21}" srcOrd="0" destOrd="1" presId="urn:microsoft.com/office/officeart/2005/8/layout/vList5"/>
    <dgm:cxn modelId="{3836FCE5-FB05-49A6-A4D4-62C4C44EA8AE}" srcId="{5EBD61D7-2FB1-475C-8EA4-EC6B9702E923}" destId="{93BCB8E1-8289-422E-AA5B-FBCC516E5634}" srcOrd="0" destOrd="0" parTransId="{BE73B685-F1DB-410F-B474-0873AE90D1FD}" sibTransId="{C197D526-5993-4758-BFEF-B72AE3A1C505}"/>
    <dgm:cxn modelId="{16761AFD-CADB-441D-9C84-31A122DAF87C}" type="presOf" srcId="{720A6C8D-820A-4883-8D07-6D6AD4D4C3CA}" destId="{EA064D99-D890-4CDA-922B-9F6C00B44F21}" srcOrd="0" destOrd="0" presId="urn:microsoft.com/office/officeart/2005/8/layout/vList5"/>
    <dgm:cxn modelId="{6D2B60F1-91F0-4E3C-8C71-67FA48365AB5}" type="presParOf" srcId="{04E5AE3C-7442-4529-AAE9-ACCD53E7AAA8}" destId="{88D93F32-D282-4BA8-B6BB-101C56E9E944}" srcOrd="0" destOrd="0" presId="urn:microsoft.com/office/officeart/2005/8/layout/vList5"/>
    <dgm:cxn modelId="{B9C8D3C9-7BCA-4399-9019-E4B1176E431B}" type="presParOf" srcId="{88D93F32-D282-4BA8-B6BB-101C56E9E944}" destId="{02A8901A-3170-4593-8F1E-921AD219F7CF}" srcOrd="0" destOrd="0" presId="urn:microsoft.com/office/officeart/2005/8/layout/vList5"/>
    <dgm:cxn modelId="{607BCFA1-D773-4EAC-A215-E48D5B4E2E96}" type="presParOf" srcId="{88D93F32-D282-4BA8-B6BB-101C56E9E944}" destId="{EA064D99-D890-4CDA-922B-9F6C00B44F2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3A5AF3-3157-4C0A-872A-4E42BF1F8E0A}">
      <dsp:nvSpPr>
        <dsp:cNvPr id="0" name=""/>
        <dsp:cNvSpPr/>
      </dsp:nvSpPr>
      <dsp:spPr>
        <a:xfrm>
          <a:off x="0" y="443"/>
          <a:ext cx="522393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ED9F96-9EC4-47A8-B49B-726A011AEA6E}">
      <dsp:nvSpPr>
        <dsp:cNvPr id="0" name=""/>
        <dsp:cNvSpPr/>
      </dsp:nvSpPr>
      <dsp:spPr>
        <a:xfrm>
          <a:off x="0" y="443"/>
          <a:ext cx="5223934" cy="726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300" kern="1200" dirty="0"/>
            <a:t>Vani</a:t>
          </a:r>
        </a:p>
      </dsp:txBody>
      <dsp:txXfrm>
        <a:off x="0" y="443"/>
        <a:ext cx="5223934" cy="726262"/>
      </dsp:txXfrm>
    </dsp:sp>
    <dsp:sp modelId="{270EBBE6-1CE9-4628-BBDE-B123A5B358B7}">
      <dsp:nvSpPr>
        <dsp:cNvPr id="0" name=""/>
        <dsp:cNvSpPr/>
      </dsp:nvSpPr>
      <dsp:spPr>
        <a:xfrm>
          <a:off x="0" y="726706"/>
          <a:ext cx="522393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00335A-4772-4AFB-85C4-66AF033312CC}">
      <dsp:nvSpPr>
        <dsp:cNvPr id="0" name=""/>
        <dsp:cNvSpPr/>
      </dsp:nvSpPr>
      <dsp:spPr>
        <a:xfrm>
          <a:off x="0" y="726706"/>
          <a:ext cx="5223934" cy="726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300" kern="1200" dirty="0"/>
            <a:t>Shreya</a:t>
          </a:r>
        </a:p>
      </dsp:txBody>
      <dsp:txXfrm>
        <a:off x="0" y="726706"/>
        <a:ext cx="5223934" cy="726262"/>
      </dsp:txXfrm>
    </dsp:sp>
    <dsp:sp modelId="{1ABC72D8-312E-487C-89C1-492617CA2F60}">
      <dsp:nvSpPr>
        <dsp:cNvPr id="0" name=""/>
        <dsp:cNvSpPr/>
      </dsp:nvSpPr>
      <dsp:spPr>
        <a:xfrm>
          <a:off x="0" y="1452968"/>
          <a:ext cx="522393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ACEBD2-0CFA-4082-BDA0-4B89D6AE539C}">
      <dsp:nvSpPr>
        <dsp:cNvPr id="0" name=""/>
        <dsp:cNvSpPr/>
      </dsp:nvSpPr>
      <dsp:spPr>
        <a:xfrm>
          <a:off x="0" y="1452968"/>
          <a:ext cx="5223934" cy="726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300" kern="1200" dirty="0"/>
            <a:t>VIKASH</a:t>
          </a:r>
        </a:p>
      </dsp:txBody>
      <dsp:txXfrm>
        <a:off x="0" y="1452968"/>
        <a:ext cx="5223934" cy="726262"/>
      </dsp:txXfrm>
    </dsp:sp>
    <dsp:sp modelId="{12226A41-B704-449A-815E-E294AC65B5A9}">
      <dsp:nvSpPr>
        <dsp:cNvPr id="0" name=""/>
        <dsp:cNvSpPr/>
      </dsp:nvSpPr>
      <dsp:spPr>
        <a:xfrm>
          <a:off x="0" y="2179231"/>
          <a:ext cx="522393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4F0D21-7861-4162-A2A8-A8DB70162213}">
      <dsp:nvSpPr>
        <dsp:cNvPr id="0" name=""/>
        <dsp:cNvSpPr/>
      </dsp:nvSpPr>
      <dsp:spPr>
        <a:xfrm>
          <a:off x="0" y="2179231"/>
          <a:ext cx="5223934" cy="726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300" kern="1200" dirty="0" err="1"/>
            <a:t>jAVID</a:t>
          </a:r>
          <a:endParaRPr lang="en-US" sz="3300" kern="1200" dirty="0"/>
        </a:p>
      </dsp:txBody>
      <dsp:txXfrm>
        <a:off x="0" y="2179231"/>
        <a:ext cx="5223934" cy="726262"/>
      </dsp:txXfrm>
    </dsp:sp>
    <dsp:sp modelId="{0E761543-F86B-420A-9482-6640BB5D7FEC}">
      <dsp:nvSpPr>
        <dsp:cNvPr id="0" name=""/>
        <dsp:cNvSpPr/>
      </dsp:nvSpPr>
      <dsp:spPr>
        <a:xfrm>
          <a:off x="0" y="2905493"/>
          <a:ext cx="5223934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200D34-98F7-4036-8863-1A5BD25CE18E}">
      <dsp:nvSpPr>
        <dsp:cNvPr id="0" name=""/>
        <dsp:cNvSpPr/>
      </dsp:nvSpPr>
      <dsp:spPr>
        <a:xfrm>
          <a:off x="0" y="2905493"/>
          <a:ext cx="5223934" cy="726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300" kern="1200" dirty="0" err="1"/>
            <a:t>sHIVRAJ</a:t>
          </a:r>
          <a:endParaRPr lang="en-US" sz="3300" kern="1200" dirty="0"/>
        </a:p>
      </dsp:txBody>
      <dsp:txXfrm>
        <a:off x="0" y="2905493"/>
        <a:ext cx="5223934" cy="7262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012065-7799-44E9-8F84-38FF8E4199E4}">
      <dsp:nvSpPr>
        <dsp:cNvPr id="0" name=""/>
        <dsp:cNvSpPr/>
      </dsp:nvSpPr>
      <dsp:spPr>
        <a:xfrm>
          <a:off x="2613085" y="606577"/>
          <a:ext cx="4679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7972" y="45720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34607" y="649804"/>
        <a:ext cx="24928" cy="4985"/>
      </dsp:txXfrm>
    </dsp:sp>
    <dsp:sp modelId="{B64544DC-097C-4928-83ED-39332E5EAC56}">
      <dsp:nvSpPr>
        <dsp:cNvPr id="0" name=""/>
        <dsp:cNvSpPr/>
      </dsp:nvSpPr>
      <dsp:spPr>
        <a:xfrm>
          <a:off x="447177" y="1984"/>
          <a:ext cx="2167708" cy="1300624"/>
        </a:xfrm>
        <a:prstGeom prst="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220" tIns="111496" rIns="106220" bIns="111496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Lower case the content, remove numbers and punctuations, trailing spaces, etc.</a:t>
          </a:r>
        </a:p>
      </dsp:txBody>
      <dsp:txXfrm>
        <a:off x="447177" y="1984"/>
        <a:ext cx="2167708" cy="1300624"/>
      </dsp:txXfrm>
    </dsp:sp>
    <dsp:sp modelId="{E6A029C6-DFFE-4523-99B3-46154FEC6F73}">
      <dsp:nvSpPr>
        <dsp:cNvPr id="0" name=""/>
        <dsp:cNvSpPr/>
      </dsp:nvSpPr>
      <dsp:spPr>
        <a:xfrm>
          <a:off x="1531031" y="1300809"/>
          <a:ext cx="2666281" cy="467972"/>
        </a:xfrm>
        <a:custGeom>
          <a:avLst/>
          <a:gdLst/>
          <a:ahLst/>
          <a:cxnLst/>
          <a:rect l="0" t="0" r="0" b="0"/>
          <a:pathLst>
            <a:path>
              <a:moveTo>
                <a:pt x="2666281" y="0"/>
              </a:moveTo>
              <a:lnTo>
                <a:pt x="2666281" y="251086"/>
              </a:lnTo>
              <a:lnTo>
                <a:pt x="0" y="251086"/>
              </a:lnTo>
              <a:lnTo>
                <a:pt x="0" y="467972"/>
              </a:lnTo>
            </a:path>
          </a:pathLst>
        </a:custGeom>
        <a:noFill/>
        <a:ln w="9525" cap="rnd" cmpd="sng" algn="ctr">
          <a:solidFill>
            <a:schemeClr val="accent2">
              <a:hueOff val="-1712155"/>
              <a:satOff val="2732"/>
              <a:lumOff val="-58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96359" y="1532303"/>
        <a:ext cx="135624" cy="4985"/>
      </dsp:txXfrm>
    </dsp:sp>
    <dsp:sp modelId="{980339E5-4780-442A-81B5-F699065965A4}">
      <dsp:nvSpPr>
        <dsp:cNvPr id="0" name=""/>
        <dsp:cNvSpPr/>
      </dsp:nvSpPr>
      <dsp:spPr>
        <a:xfrm>
          <a:off x="3113458" y="1984"/>
          <a:ext cx="2167708" cy="1300624"/>
        </a:xfrm>
        <a:prstGeom prst="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-1284117"/>
                <a:satOff val="2049"/>
                <a:lumOff val="-441"/>
                <a:alphaOff val="0"/>
                <a:tint val="98000"/>
                <a:lumMod val="102000"/>
              </a:schemeClr>
              <a:schemeClr val="accent2">
                <a:hueOff val="-1284117"/>
                <a:satOff val="2049"/>
                <a:lumOff val="-441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220" tIns="111496" rIns="106220" bIns="111496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word_tokenize</a:t>
          </a:r>
          <a:r>
            <a:rPr lang="en-US" sz="1500" kern="1200" dirty="0"/>
            <a:t> &gt;&gt; To split the sentence in a list of words</a:t>
          </a:r>
        </a:p>
      </dsp:txBody>
      <dsp:txXfrm>
        <a:off x="3113458" y="1984"/>
        <a:ext cx="2167708" cy="1300624"/>
      </dsp:txXfrm>
    </dsp:sp>
    <dsp:sp modelId="{1AF55D10-7F18-4DD4-98C4-4AC04CE298F3}">
      <dsp:nvSpPr>
        <dsp:cNvPr id="0" name=""/>
        <dsp:cNvSpPr/>
      </dsp:nvSpPr>
      <dsp:spPr>
        <a:xfrm>
          <a:off x="2613085" y="2405775"/>
          <a:ext cx="4679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7972" y="45720"/>
              </a:lnTo>
            </a:path>
          </a:pathLst>
        </a:custGeom>
        <a:noFill/>
        <a:ln w="9525" cap="rnd" cmpd="sng" algn="ctr">
          <a:solidFill>
            <a:schemeClr val="accent2">
              <a:hueOff val="-3424311"/>
              <a:satOff val="5464"/>
              <a:lumOff val="-117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34607" y="2449002"/>
        <a:ext cx="24928" cy="4985"/>
      </dsp:txXfrm>
    </dsp:sp>
    <dsp:sp modelId="{3BEDA4B8-862E-49CC-8A48-35F1610D6FAF}">
      <dsp:nvSpPr>
        <dsp:cNvPr id="0" name=""/>
        <dsp:cNvSpPr/>
      </dsp:nvSpPr>
      <dsp:spPr>
        <a:xfrm>
          <a:off x="447177" y="1801182"/>
          <a:ext cx="2167708" cy="1300624"/>
        </a:xfrm>
        <a:prstGeom prst="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-2568233"/>
                <a:satOff val="4098"/>
                <a:lumOff val="-883"/>
                <a:alphaOff val="0"/>
                <a:tint val="98000"/>
                <a:lumMod val="102000"/>
              </a:schemeClr>
              <a:schemeClr val="accent2">
                <a:hueOff val="-2568233"/>
                <a:satOff val="4098"/>
                <a:lumOff val="-883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220" tIns="111496" rIns="106220" bIns="111496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Remove non alphabetic tokens</a:t>
          </a:r>
        </a:p>
      </dsp:txBody>
      <dsp:txXfrm>
        <a:off x="447177" y="1801182"/>
        <a:ext cx="2167708" cy="1300624"/>
      </dsp:txXfrm>
    </dsp:sp>
    <dsp:sp modelId="{ED1BF898-2387-4659-83CB-B732A31D499D}">
      <dsp:nvSpPr>
        <dsp:cNvPr id="0" name=""/>
        <dsp:cNvSpPr/>
      </dsp:nvSpPr>
      <dsp:spPr>
        <a:xfrm>
          <a:off x="1531031" y="3100007"/>
          <a:ext cx="2666281" cy="467972"/>
        </a:xfrm>
        <a:custGeom>
          <a:avLst/>
          <a:gdLst/>
          <a:ahLst/>
          <a:cxnLst/>
          <a:rect l="0" t="0" r="0" b="0"/>
          <a:pathLst>
            <a:path>
              <a:moveTo>
                <a:pt x="2666281" y="0"/>
              </a:moveTo>
              <a:lnTo>
                <a:pt x="2666281" y="251086"/>
              </a:lnTo>
              <a:lnTo>
                <a:pt x="0" y="251086"/>
              </a:lnTo>
              <a:lnTo>
                <a:pt x="0" y="467972"/>
              </a:lnTo>
            </a:path>
          </a:pathLst>
        </a:custGeom>
        <a:noFill/>
        <a:ln w="9525" cap="rnd" cmpd="sng" algn="ctr">
          <a:solidFill>
            <a:schemeClr val="accent2">
              <a:hueOff val="-5136466"/>
              <a:satOff val="8196"/>
              <a:lumOff val="-1765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96359" y="3331501"/>
        <a:ext cx="135624" cy="4985"/>
      </dsp:txXfrm>
    </dsp:sp>
    <dsp:sp modelId="{4A929C24-4F0D-4B09-9F97-AEDC4B6DE775}">
      <dsp:nvSpPr>
        <dsp:cNvPr id="0" name=""/>
        <dsp:cNvSpPr/>
      </dsp:nvSpPr>
      <dsp:spPr>
        <a:xfrm>
          <a:off x="3113458" y="1801182"/>
          <a:ext cx="2167708" cy="1300624"/>
        </a:xfrm>
        <a:prstGeom prst="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-3852350"/>
                <a:satOff val="6147"/>
                <a:lumOff val="-1324"/>
                <a:alphaOff val="0"/>
                <a:tint val="98000"/>
                <a:lumMod val="102000"/>
              </a:schemeClr>
              <a:schemeClr val="accent2">
                <a:hueOff val="-3852350"/>
                <a:satOff val="6147"/>
                <a:lumOff val="-1324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220" tIns="111496" rIns="106220" bIns="111496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Filter out </a:t>
          </a:r>
          <a:r>
            <a:rPr lang="en-US" sz="1500" kern="1200" dirty="0" err="1"/>
            <a:t>stopwords</a:t>
          </a:r>
          <a:endParaRPr lang="en-US" sz="1500" kern="1200" dirty="0"/>
        </a:p>
      </dsp:txBody>
      <dsp:txXfrm>
        <a:off x="3113458" y="1801182"/>
        <a:ext cx="2167708" cy="1300624"/>
      </dsp:txXfrm>
    </dsp:sp>
    <dsp:sp modelId="{66AAB60C-E0AB-4EF6-89CD-28871CF11573}">
      <dsp:nvSpPr>
        <dsp:cNvPr id="0" name=""/>
        <dsp:cNvSpPr/>
      </dsp:nvSpPr>
      <dsp:spPr>
        <a:xfrm>
          <a:off x="447177" y="3600380"/>
          <a:ext cx="2167708" cy="1300624"/>
        </a:xfrm>
        <a:prstGeom prst="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-5136466"/>
                <a:satOff val="8196"/>
                <a:lumOff val="-1765"/>
                <a:alphaOff val="0"/>
                <a:tint val="98000"/>
                <a:lumMod val="102000"/>
              </a:schemeClr>
              <a:schemeClr val="accent2">
                <a:hueOff val="-5136466"/>
                <a:satOff val="8196"/>
                <a:lumOff val="-1765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220" tIns="111496" rIns="106220" bIns="111496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Lemmatize the words</a:t>
          </a:r>
        </a:p>
      </dsp:txBody>
      <dsp:txXfrm>
        <a:off x="447177" y="3600380"/>
        <a:ext cx="2167708" cy="13006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064D99-D890-4CDA-922B-9F6C00B44F21}">
      <dsp:nvSpPr>
        <dsp:cNvPr id="0" name=""/>
        <dsp:cNvSpPr/>
      </dsp:nvSpPr>
      <dsp:spPr>
        <a:xfrm rot="5400000">
          <a:off x="5962425" y="-1859107"/>
          <a:ext cx="2429369" cy="6754927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Initialize </a:t>
          </a:r>
          <a:r>
            <a:rPr lang="en-US" sz="1800" kern="1200" dirty="0" err="1"/>
            <a:t>TfidfVectorizer</a:t>
          </a:r>
          <a:r>
            <a:rPr lang="en-US" sz="1800" kern="1200" dirty="0"/>
            <a:t> – with different set of parameters (The parameters change the way the TFIDF is calculated.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Recommended way: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With smoothing (</a:t>
          </a:r>
          <a:r>
            <a:rPr lang="en-US" sz="1800" kern="1200" dirty="0" err="1"/>
            <a:t>smooth_idf</a:t>
          </a:r>
          <a:r>
            <a:rPr lang="en-US" sz="1800" kern="1200" dirty="0"/>
            <a:t> = True)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Apply </a:t>
          </a:r>
          <a:r>
            <a:rPr lang="en-US" sz="1800" kern="1200" dirty="0" err="1"/>
            <a:t>fit_transform</a:t>
          </a:r>
          <a:r>
            <a:rPr lang="en-US" sz="1800" kern="1200" dirty="0"/>
            <a:t> on the training data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Get the unique word tokens from the documents using </a:t>
          </a:r>
          <a:r>
            <a:rPr lang="en-US" sz="1800" kern="1200" dirty="0" err="1"/>
            <a:t>get_feature_names_out</a:t>
          </a:r>
          <a:r>
            <a:rPr lang="en-US" sz="1800" kern="1200" dirty="0"/>
            <a:t>() method</a:t>
          </a:r>
        </a:p>
      </dsp:txBody>
      <dsp:txXfrm rot="-5400000">
        <a:off x="3799646" y="422264"/>
        <a:ext cx="6636335" cy="2192185"/>
      </dsp:txXfrm>
    </dsp:sp>
    <dsp:sp modelId="{02A8901A-3170-4593-8F1E-921AD219F7CF}">
      <dsp:nvSpPr>
        <dsp:cNvPr id="0" name=""/>
        <dsp:cNvSpPr/>
      </dsp:nvSpPr>
      <dsp:spPr>
        <a:xfrm>
          <a:off x="0" y="0"/>
          <a:ext cx="3799646" cy="303671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70485" rIns="14097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STEPS for Training the model (using web content data):</a:t>
          </a:r>
        </a:p>
      </dsp:txBody>
      <dsp:txXfrm>
        <a:off x="148240" y="148240"/>
        <a:ext cx="3503166" cy="27402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479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837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7762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967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6900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9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72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7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789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486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790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988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70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745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12/13/2022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2685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5ibOdOsvZ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oup of coworkers collaborating around a table">
            <a:extLst>
              <a:ext uri="{FF2B5EF4-FFF2-40B4-BE49-F238E27FC236}">
                <a16:creationId xmlns:a16="http://schemas.microsoft.com/office/drawing/2014/main" id="{FB5DBD6C-E8A8-B349-AC85-61C44AAEA05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0456" y="414458"/>
            <a:ext cx="11531088" cy="60290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24" y="1775178"/>
            <a:ext cx="10572000" cy="694862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7200" dirty="0"/>
              <a:t>Machine 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CA982C5-8822-5F41-B151-CBFC3278D9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Group 3 – Final Project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0A2306-0D74-37AC-BEE9-6AEA9A1A1EF3}"/>
              </a:ext>
            </a:extLst>
          </p:cNvPr>
          <p:cNvSpPr txBox="1"/>
          <p:nvPr/>
        </p:nvSpPr>
        <p:spPr>
          <a:xfrm>
            <a:off x="889024" y="2739852"/>
            <a:ext cx="97478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 Recommendation System using Machine Learning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BC177F-B0D3-DD15-D015-30A27295BA59}"/>
              </a:ext>
            </a:extLst>
          </p:cNvPr>
          <p:cNvSpPr txBox="1"/>
          <p:nvPr/>
        </p:nvSpPr>
        <p:spPr>
          <a:xfrm>
            <a:off x="810001" y="6109987"/>
            <a:ext cx="759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Link to the recorded presentation: </a:t>
            </a:r>
            <a:r>
              <a:rPr lang="en-US" dirty="0">
                <a:hlinkClick r:id="rId4"/>
              </a:rPr>
              <a:t>https://youtu.be/5ibOdOsvZOM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22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ADF03-1E39-88B3-BE8D-08B8C06C4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r>
              <a:rPr lang="en-US" dirty="0"/>
              <a:t> - TFIDF Vectorizer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BDA65-E4FB-4768-27E9-612EEE9CC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390157"/>
          </a:xfrm>
        </p:spPr>
        <p:txBody>
          <a:bodyPr/>
          <a:lstStyle/>
          <a:p>
            <a:r>
              <a:rPr lang="en-US" dirty="0" err="1"/>
              <a:t>Sklearn</a:t>
            </a:r>
            <a:r>
              <a:rPr lang="en-US" dirty="0"/>
              <a:t> &gt; </a:t>
            </a:r>
            <a:r>
              <a:rPr lang="en-US" dirty="0" err="1"/>
              <a:t>feature_extraction</a:t>
            </a:r>
            <a:r>
              <a:rPr lang="en-US" dirty="0"/>
              <a:t> module &gt; text sub module &gt; </a:t>
            </a:r>
            <a:r>
              <a:rPr lang="en-US" dirty="0" err="1"/>
              <a:t>TfidfVectorizer</a:t>
            </a:r>
            <a:r>
              <a:rPr lang="en-US" dirty="0"/>
              <a:t> class</a:t>
            </a:r>
          </a:p>
          <a:p>
            <a:r>
              <a:rPr lang="en-US" dirty="0"/>
              <a:t>Convert a collection of raw documents to a matrix of TF-IDF features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ADDBE6B-9F65-9AC3-29AE-D34EDDB0C39D}"/>
              </a:ext>
            </a:extLst>
          </p:cNvPr>
          <p:cNvGraphicFramePr/>
          <p:nvPr/>
        </p:nvGraphicFramePr>
        <p:xfrm>
          <a:off x="827424" y="3612444"/>
          <a:ext cx="10554574" cy="3036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8999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F6BEF35-194B-4135-F95F-664D88161D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909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5" name="Freeform 9">
            <a:extLst>
              <a:ext uri="{FF2B5EF4-FFF2-40B4-BE49-F238E27FC236}">
                <a16:creationId xmlns:a16="http://schemas.microsoft.com/office/drawing/2014/main" id="{72319FFA-0E4F-4E0B-BEBA-A9DD4B41A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485467" cy="68580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B8E50D-5600-863B-D6E4-08C874C20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4930400" cy="15594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/>
              <a:t>Sklearn – TFIDF Vectorizer continued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5160F70-05FC-19D8-E116-E32B67AD9F5E}"/>
              </a:ext>
            </a:extLst>
          </p:cNvPr>
          <p:cNvSpPr txBox="1">
            <a:spLocks/>
          </p:cNvSpPr>
          <p:nvPr/>
        </p:nvSpPr>
        <p:spPr>
          <a:xfrm>
            <a:off x="818712" y="2413000"/>
            <a:ext cx="4921687" cy="3632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STEPS for mapping the content </a:t>
            </a:r>
            <a:r>
              <a:rPr lang="en-US" b="1" dirty="0" err="1"/>
              <a:t>tfidf</a:t>
            </a:r>
            <a:r>
              <a:rPr lang="en-US" b="1" dirty="0"/>
              <a:t> with the ad data:</a:t>
            </a:r>
          </a:p>
          <a:p>
            <a:r>
              <a:rPr lang="en-US" dirty="0"/>
              <a:t>Fit the vectorizer with the </a:t>
            </a:r>
            <a:r>
              <a:rPr lang="en-US" dirty="0" err="1"/>
              <a:t>tfidf</a:t>
            </a:r>
            <a:r>
              <a:rPr lang="en-US" dirty="0"/>
              <a:t> matrix corpus</a:t>
            </a:r>
          </a:p>
          <a:p>
            <a:r>
              <a:rPr lang="en-US" dirty="0"/>
              <a:t>Transform the new vectorizer vector with the ad data</a:t>
            </a:r>
          </a:p>
          <a:p>
            <a:r>
              <a:rPr lang="en-US" dirty="0"/>
              <a:t>Get the </a:t>
            </a:r>
            <a:r>
              <a:rPr lang="en-US" dirty="0" err="1"/>
              <a:t>cosine_similarity</a:t>
            </a:r>
            <a:r>
              <a:rPr lang="en-US" dirty="0"/>
              <a:t> between the two matrices (the content matrix and the ad matrix)</a:t>
            </a:r>
          </a:p>
        </p:txBody>
      </p:sp>
    </p:spTree>
    <p:extLst>
      <p:ext uri="{BB962C8B-B14F-4D97-AF65-F5344CB8AC3E}">
        <p14:creationId xmlns:p14="http://schemas.microsoft.com/office/powerpoint/2010/main" val="1538947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9F78-B691-6A80-5F59-4A0FC196F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Cosine_similarity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D7385-DAC2-A0C0-6EC6-3CB2B95CA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356" y="2295664"/>
            <a:ext cx="10554574" cy="2383580"/>
          </a:xfrm>
        </p:spPr>
        <p:txBody>
          <a:bodyPr/>
          <a:lstStyle/>
          <a:p>
            <a:r>
              <a:rPr lang="en-US" dirty="0"/>
              <a:t>Mathematically, Cosine similarity metric measures the cosine of the angle between two n-dimensional vectors projected in a multi-dimensional space. </a:t>
            </a:r>
          </a:p>
          <a:p>
            <a:r>
              <a:rPr lang="en-US" dirty="0"/>
              <a:t>The Cosine similarity of two documents will range from 0 to 1. If the Cosine similarity score is 1, it means two vectors have the same orientation. </a:t>
            </a:r>
          </a:p>
          <a:p>
            <a:r>
              <a:rPr lang="en-US" dirty="0"/>
              <a:t>The value closer to 0 indicates that the two documents have less similarity.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EC85E5A-F40A-48BA-40B9-F8348115A137}"/>
              </a:ext>
            </a:extLst>
          </p:cNvPr>
          <p:cNvSpPr txBox="1">
            <a:spLocks/>
          </p:cNvSpPr>
          <p:nvPr/>
        </p:nvSpPr>
        <p:spPr>
          <a:xfrm>
            <a:off x="570356" y="4769053"/>
            <a:ext cx="10554574" cy="1655446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our example, we first converted text into numbers to be able to represent into vectors.</a:t>
            </a:r>
          </a:p>
          <a:p>
            <a:r>
              <a:rPr lang="en-US" dirty="0"/>
              <a:t>Each term has its own axis in space, A word is represented into a vector form. The text documents are represented in n-dimensional vector space.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344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0DE8A2-73B1-4AFE-8FB9-BE4B66F39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E5ADB140-E61F-4DA4-A342-F5EF70772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FBBD3A-1B41-8BEE-862C-EF3989E09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Ad mapping with the Web pages Result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A31A8E-28EE-D8E5-46CC-F4F738990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514" y="2699642"/>
            <a:ext cx="11288972" cy="299157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8364534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Group of coworkers collaborating around a table">
            <a:extLst>
              <a:ext uri="{FF2B5EF4-FFF2-40B4-BE49-F238E27FC236}">
                <a16:creationId xmlns:a16="http://schemas.microsoft.com/office/drawing/2014/main" id="{FB5DBD6C-E8A8-B349-AC85-61C44AAEA05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328" r="3697" b="-1"/>
          <a:stretch/>
        </p:blipFill>
        <p:spPr>
          <a:xfrm>
            <a:off x="-1" y="-1"/>
            <a:ext cx="12203151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C2CC41E-4EEC-4D67-B433-E1CDC5879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1153"/>
            <a:ext cx="12192001" cy="6880304"/>
          </a:xfrm>
          <a:prstGeom prst="rect">
            <a:avLst/>
          </a:pr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2">
            <a:extLst>
              <a:ext uri="{FF2B5EF4-FFF2-40B4-BE49-F238E27FC236}">
                <a16:creationId xmlns:a16="http://schemas.microsoft.com/office/drawing/2014/main" id="{B114AB90-13F9-48EF-BFF7-7634459AA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5094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902200"/>
            <a:ext cx="10572000" cy="6948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415831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oup of people standing up facing the front of the room">
            <a:extLst>
              <a:ext uri="{FF2B5EF4-FFF2-40B4-BE49-F238E27FC236}">
                <a16:creationId xmlns:a16="http://schemas.microsoft.com/office/drawing/2014/main" id="{30DD28AB-D394-1140-A4F3-F7FC038AA5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424" t="9091" r="667"/>
          <a:stretch/>
        </p:blipFill>
        <p:spPr>
          <a:xfrm>
            <a:off x="20" y="-198772"/>
            <a:ext cx="12191980" cy="6857989"/>
          </a:xfrm>
          <a:prstGeom prst="rect">
            <a:avLst/>
          </a:prstGeom>
        </p:spPr>
      </p:pic>
      <p:sp>
        <p:nvSpPr>
          <p:cNvPr id="50" name="Rectangle 5">
            <a:extLst>
              <a:ext uri="{FF2B5EF4-FFF2-40B4-BE49-F238E27FC236}">
                <a16:creationId xmlns:a16="http://schemas.microsoft.com/office/drawing/2014/main" id="{BFBD78D0-8C17-49D9-94BC-BFF758441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40" y="0"/>
            <a:ext cx="6040967" cy="6858000"/>
          </a:xfrm>
          <a:custGeom>
            <a:avLst/>
            <a:gdLst/>
            <a:ahLst/>
            <a:cxnLst/>
            <a:rect l="l" t="t" r="r" b="b"/>
            <a:pathLst>
              <a:path w="6040967" h="6858000">
                <a:moveTo>
                  <a:pt x="0" y="0"/>
                </a:moveTo>
                <a:lnTo>
                  <a:pt x="6040967" y="0"/>
                </a:lnTo>
                <a:lnTo>
                  <a:pt x="6040967" y="1900238"/>
                </a:lnTo>
                <a:lnTo>
                  <a:pt x="5670550" y="2178050"/>
                </a:lnTo>
                <a:lnTo>
                  <a:pt x="5666317" y="2184400"/>
                </a:lnTo>
                <a:lnTo>
                  <a:pt x="5659967" y="2193925"/>
                </a:lnTo>
                <a:lnTo>
                  <a:pt x="5653617" y="2201863"/>
                </a:lnTo>
                <a:lnTo>
                  <a:pt x="5653617" y="2211388"/>
                </a:lnTo>
                <a:lnTo>
                  <a:pt x="5653617" y="2220913"/>
                </a:lnTo>
                <a:lnTo>
                  <a:pt x="5659967" y="2228850"/>
                </a:lnTo>
                <a:lnTo>
                  <a:pt x="5666317" y="2238375"/>
                </a:lnTo>
                <a:lnTo>
                  <a:pt x="5670550" y="2244725"/>
                </a:lnTo>
                <a:lnTo>
                  <a:pt x="6040967" y="2522538"/>
                </a:lnTo>
                <a:lnTo>
                  <a:pt x="6040967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68000">
                <a:schemeClr val="accent1">
                  <a:alpha val="7000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">
            <a:extLst>
              <a:ext uri="{FF2B5EF4-FFF2-40B4-BE49-F238E27FC236}">
                <a16:creationId xmlns:a16="http://schemas.microsoft.com/office/drawing/2014/main" id="{A152BA23-E797-46EB-8BCF-6CB26DE51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653617" y="0"/>
            <a:ext cx="6538383" cy="6858000"/>
          </a:xfrm>
          <a:custGeom>
            <a:avLst/>
            <a:gdLst/>
            <a:ahLst/>
            <a:cxnLst/>
            <a:rect l="l" t="t" r="r" b="b"/>
            <a:pathLst>
              <a:path w="6538383" h="6858000">
                <a:moveTo>
                  <a:pt x="387350" y="0"/>
                </a:moveTo>
                <a:lnTo>
                  <a:pt x="4874683" y="0"/>
                </a:lnTo>
                <a:lnTo>
                  <a:pt x="6093883" y="0"/>
                </a:lnTo>
                <a:lnTo>
                  <a:pt x="6538383" y="0"/>
                </a:lnTo>
                <a:lnTo>
                  <a:pt x="6538383" y="6858000"/>
                </a:lnTo>
                <a:lnTo>
                  <a:pt x="6093883" y="6858000"/>
                </a:lnTo>
                <a:lnTo>
                  <a:pt x="4874683" y="6858000"/>
                </a:lnTo>
                <a:lnTo>
                  <a:pt x="387350" y="6858000"/>
                </a:lnTo>
                <a:lnTo>
                  <a:pt x="387350" y="2522538"/>
                </a:lnTo>
                <a:lnTo>
                  <a:pt x="16933" y="2244725"/>
                </a:lnTo>
                <a:lnTo>
                  <a:pt x="12700" y="2238375"/>
                </a:lnTo>
                <a:lnTo>
                  <a:pt x="6350" y="2228850"/>
                </a:lnTo>
                <a:lnTo>
                  <a:pt x="0" y="2220913"/>
                </a:lnTo>
                <a:lnTo>
                  <a:pt x="0" y="2211388"/>
                </a:lnTo>
                <a:lnTo>
                  <a:pt x="0" y="2201863"/>
                </a:lnTo>
                <a:lnTo>
                  <a:pt x="6350" y="2193925"/>
                </a:lnTo>
                <a:lnTo>
                  <a:pt x="12700" y="2184400"/>
                </a:lnTo>
                <a:lnTo>
                  <a:pt x="16933" y="2178050"/>
                </a:lnTo>
                <a:lnTo>
                  <a:pt x="387350" y="1900238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9333" y="447188"/>
            <a:ext cx="5223934" cy="1559412"/>
          </a:xfrm>
        </p:spPr>
        <p:txBody>
          <a:bodyPr>
            <a:normAutofit/>
          </a:bodyPr>
          <a:lstStyle/>
          <a:p>
            <a:r>
              <a:rPr lang="en-US" dirty="0"/>
              <a:t>Professor: Babatunde </a:t>
            </a:r>
            <a:r>
              <a:rPr lang="en-US" dirty="0" err="1"/>
              <a:t>Giwa</a:t>
            </a:r>
            <a:endParaRPr lang="en-US" dirty="0"/>
          </a:p>
        </p:txBody>
      </p:sp>
      <p:graphicFrame>
        <p:nvGraphicFramePr>
          <p:cNvPr id="10" name="Content Placeholder 2" descr="Icon SmartArt">
            <a:extLst>
              <a:ext uri="{FF2B5EF4-FFF2-40B4-BE49-F238E27FC236}">
                <a16:creationId xmlns:a16="http://schemas.microsoft.com/office/drawing/2014/main" id="{C1CB8C9B-BB0F-AD4A-8ACF-2331155C35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0581073"/>
              </p:ext>
            </p:extLst>
          </p:nvPr>
        </p:nvGraphicFramePr>
        <p:xfrm>
          <a:off x="6519333" y="2413000"/>
          <a:ext cx="5223934" cy="3632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80469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p14="http://schemas.microsoft.com/office/powerpoint/2010/main" xmlns:a14="http://schemas.microsoft.com/office/drawing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Rounded Rectangle 16">
            <a:extLst>
              <a:ext uri="{FF2B5EF4-FFF2-40B4-BE49-F238E27FC236}">
                <a16:creationId xmlns:a16="http://schemas.microsoft.com/office/drawing/2014/main" id="{27C8FC7F-7C7F-491C-9FCA-6BCC885DA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306" y="643464"/>
            <a:ext cx="10927614" cy="3599352"/>
          </a:xfrm>
          <a:prstGeom prst="roundRect">
            <a:avLst>
              <a:gd name="adj" fmla="val 3513"/>
            </a:avLst>
          </a:prstGeom>
          <a:solidFill>
            <a:srgbClr val="FFFFFF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9B70B65-7AC7-4119-A404-399617955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-9832" y="4525094"/>
            <a:ext cx="12203151" cy="2344057"/>
            <a:chOff x="0" y="4525094"/>
            <a:chExt cx="12203151" cy="2344057"/>
          </a:xfrm>
        </p:grpSpPr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E640CB9-C074-4CF1-8C84-2FF061892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Isosceles Triangle 62">
              <a:extLst>
                <a:ext uri="{FF2B5EF4-FFF2-40B4-BE49-F238E27FC236}">
                  <a16:creationId xmlns:a16="http://schemas.microsoft.com/office/drawing/2014/main" id="{F830C1C5-9405-4A50-936E-51636AF68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20769181-A18E-4E2F-AD82-752B9A03D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4326BE-AEBE-E2BE-B8A8-8A5B7484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Advertising System – The Business Model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57CBD30C-0AEB-A76C-BB13-140C3BCBE1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001" y="814192"/>
            <a:ext cx="3362088" cy="3056443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94E69BA-D562-3EFE-85FA-4AC8EBB9F5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35499" y="914068"/>
            <a:ext cx="3362087" cy="3056442"/>
          </a:xfrm>
          <a:prstGeom prst="rect">
            <a:avLst/>
          </a:prstGeom>
        </p:spPr>
      </p:pic>
      <p:pic>
        <p:nvPicPr>
          <p:cNvPr id="7" name="Picture 6" descr="A picture containing text, compact disk, electronics&#10;&#10;Description automatically generated">
            <a:extLst>
              <a:ext uri="{FF2B5EF4-FFF2-40B4-BE49-F238E27FC236}">
                <a16:creationId xmlns:a16="http://schemas.microsoft.com/office/drawing/2014/main" id="{BDC8CF73-C03B-0EC4-2310-2CE7BD141C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1546" y="1063208"/>
            <a:ext cx="3480458" cy="209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762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10" name="Rectangle 4104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1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F1A194-BB4B-281E-25F7-9037B5E54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Ad system – Example – Google Ads</a:t>
            </a:r>
            <a:br>
              <a:rPr lang="en-US" sz="4400" dirty="0"/>
            </a:br>
            <a:endParaRPr lang="en-US" sz="4400" dirty="0"/>
          </a:p>
        </p:txBody>
      </p:sp>
      <p:pic>
        <p:nvPicPr>
          <p:cNvPr id="4098" name="Picture 2" descr="A Beginner's Guide to Using Google Ads (Previously Google Adwords)">
            <a:extLst>
              <a:ext uri="{FF2B5EF4-FFF2-40B4-BE49-F238E27FC236}">
                <a16:creationId xmlns:a16="http://schemas.microsoft.com/office/drawing/2014/main" id="{FED72ECC-0B02-E954-FCC3-8BF64C5C7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0472" y="965578"/>
            <a:ext cx="6268062" cy="4753670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2805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EA262-FC84-0FBC-9FF5-D1C96DD44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Advertising system – The problem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E8CFAF47-742A-5E68-589B-08D29EF32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2627" y="1986903"/>
            <a:ext cx="2853826" cy="27751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2D2D9F-11DD-3247-6290-392603EB0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627" y="4797840"/>
            <a:ext cx="4553417" cy="196075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6565A29-453C-02ED-A1F2-24B09CB0C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8225" y="2222288"/>
            <a:ext cx="6277827" cy="859580"/>
          </a:xfrm>
        </p:spPr>
        <p:txBody>
          <a:bodyPr>
            <a:normAutofit/>
          </a:bodyPr>
          <a:lstStyle/>
          <a:p>
            <a:r>
              <a:rPr lang="en-US" sz="2400" dirty="0"/>
              <a:t>Serving highly relevant ads to the users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F4A4B6-37A1-2E4C-23CD-1B4846C78416}"/>
              </a:ext>
            </a:extLst>
          </p:cNvPr>
          <p:cNvSpPr txBox="1"/>
          <p:nvPr/>
        </p:nvSpPr>
        <p:spPr>
          <a:xfrm flipH="1">
            <a:off x="729260" y="3230060"/>
            <a:ext cx="4546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Objective</a:t>
            </a:r>
            <a:endParaRPr lang="en-US" b="1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6D1DF0A-E37A-D9F0-677B-4B49851AD395}"/>
              </a:ext>
            </a:extLst>
          </p:cNvPr>
          <p:cNvSpPr txBox="1">
            <a:spLocks/>
          </p:cNvSpPr>
          <p:nvPr/>
        </p:nvSpPr>
        <p:spPr>
          <a:xfrm>
            <a:off x="810000" y="4024584"/>
            <a:ext cx="5412755" cy="251536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Maximize Revenue for the Publishers (website owners)</a:t>
            </a:r>
          </a:p>
          <a:p>
            <a:r>
              <a:rPr lang="en-US" dirty="0"/>
              <a:t>Maximize Return on Ad spend for the advertisers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828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FA4C-BE97-C6D0-4A4B-2E6DA9E9A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 fontScale="90000"/>
          </a:bodyPr>
          <a:lstStyle/>
          <a:p>
            <a:r>
              <a:rPr lang="en-US" dirty="0"/>
              <a:t>Serving Relevant Ads – The General approach for Ad systems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6B6B95D-5F48-12B5-66A4-B1024AAEF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7199220" cy="3632200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Crawl the web pages to get the textual content – Titles, Description, Textual Content, Alt text from the images and index them</a:t>
            </a:r>
          </a:p>
          <a:p>
            <a:pPr>
              <a:buFont typeface="+mj-lt"/>
              <a:buAutoNum type="arabicPeriod"/>
            </a:pPr>
            <a:r>
              <a:rPr lang="en-US" dirty="0"/>
              <a:t>Index the words from the Advertisers ads – Title, Description, etc.</a:t>
            </a:r>
          </a:p>
          <a:p>
            <a:pPr>
              <a:buFont typeface="+mj-lt"/>
              <a:buAutoNum type="arabicPeriod"/>
            </a:pPr>
            <a:r>
              <a:rPr lang="en-US" dirty="0"/>
              <a:t>Find relevance by matching the keywords from the web pages and ads and create a mapping based on relevance score</a:t>
            </a:r>
          </a:p>
          <a:p>
            <a:pPr>
              <a:buFont typeface="+mj-lt"/>
              <a:buAutoNum type="arabicPeriod"/>
            </a:pPr>
            <a:r>
              <a:rPr lang="en-US" dirty="0"/>
              <a:t>Serve ads and monitor the performance</a:t>
            </a:r>
          </a:p>
          <a:p>
            <a:endParaRPr lang="en-US" dirty="0"/>
          </a:p>
        </p:txBody>
      </p:sp>
      <p:pic>
        <p:nvPicPr>
          <p:cNvPr id="26" name="Picture 4" descr="Computer script on a screen">
            <a:extLst>
              <a:ext uri="{FF2B5EF4-FFF2-40B4-BE49-F238E27FC236}">
                <a16:creationId xmlns:a16="http://schemas.microsoft.com/office/drawing/2014/main" id="{78997B09-816F-FB9A-B3BC-1C0AE66996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6" r="43390" b="-3"/>
          <a:stretch/>
        </p:blipFill>
        <p:spPr>
          <a:xfrm>
            <a:off x="8466138" y="2413000"/>
            <a:ext cx="2915860" cy="362836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92448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B2B82547-2424-4E7A-A98B-75206EE73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5109BC2F-9616-4D7D-9E98-57898009A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8A87AD-A17F-B810-30E2-567E65C99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54" y="1687286"/>
            <a:ext cx="3269463" cy="3978017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Data Preprocessing – Preparing the data for quality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31F86B6-6528-CB1C-B295-0F48B4D93D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0662339"/>
              </p:ext>
            </p:extLst>
          </p:nvPr>
        </p:nvGraphicFramePr>
        <p:xfrm>
          <a:off x="5508820" y="965200"/>
          <a:ext cx="5728344" cy="49029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05027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2BDEF1B6-CABC-4FE5-BBB0-98BACFAB07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4" descr="Computer script on a screen">
            <a:extLst>
              <a:ext uri="{FF2B5EF4-FFF2-40B4-BE49-F238E27FC236}">
                <a16:creationId xmlns:a16="http://schemas.microsoft.com/office/drawing/2014/main" id="{78997B09-816F-FB9A-B3BC-1C0AE66996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429"/>
          <a:stretch/>
        </p:blipFill>
        <p:spPr>
          <a:xfrm>
            <a:off x="5985393" y="-1"/>
            <a:ext cx="6206607" cy="4125251"/>
          </a:xfrm>
          <a:prstGeom prst="rect">
            <a:avLst/>
          </a:prstGeom>
        </p:spPr>
      </p:pic>
      <p:sp useBgFill="1">
        <p:nvSpPr>
          <p:cNvPr id="1037" name="Freeform 9">
            <a:extLst>
              <a:ext uri="{FF2B5EF4-FFF2-40B4-BE49-F238E27FC236}">
                <a16:creationId xmlns:a16="http://schemas.microsoft.com/office/drawing/2014/main" id="{B48BE8E5-C0F4-4C06-9B14-3DD8C0383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485467" cy="68580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F2FA4C-BE97-C6D0-4A4B-2E6DA9E9A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4930400" cy="1559412"/>
          </a:xfrm>
          <a:effectLst/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>
                <a:solidFill>
                  <a:schemeClr val="tx1"/>
                </a:solidFill>
              </a:rPr>
              <a:t>Serving Relevant Ads – Feature extraction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6B6B95D-5F48-12B5-66A4-B1024AAEF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616200"/>
            <a:ext cx="4921687" cy="3632200"/>
          </a:xfrm>
          <a:effectLst/>
        </p:spPr>
        <p:txBody>
          <a:bodyPr>
            <a:normAutofit/>
          </a:bodyPr>
          <a:lstStyle/>
          <a:p>
            <a:r>
              <a:rPr lang="en-US" dirty="0"/>
              <a:t>Extract Features in a format supported by machine learning algorithms</a:t>
            </a:r>
          </a:p>
          <a:p>
            <a:r>
              <a:rPr lang="en-US" dirty="0"/>
              <a:t>In other words, refers to the process of transforming raw data into numerical features that can be processed while preserving the information in the original data set</a:t>
            </a:r>
          </a:p>
          <a:p>
            <a:r>
              <a:rPr lang="en-US" dirty="0"/>
              <a:t>Yields Better results than applying machine learning directly to the raw data</a:t>
            </a:r>
          </a:p>
          <a:p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032B56B-F0EF-F7C3-FF10-4D12B4B5C4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7600"/>
          <a:stretch/>
        </p:blipFill>
        <p:spPr bwMode="auto">
          <a:xfrm>
            <a:off x="6485467" y="4213075"/>
            <a:ext cx="5706532" cy="2644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345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F2FA4C-BE97-C6D0-4A4B-2E6DA9E9A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 dirty="0">
                <a:solidFill>
                  <a:schemeClr val="tx1"/>
                </a:solidFill>
              </a:rPr>
              <a:t>Feature extraction using TFIDF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6B6B95D-5F48-12B5-66A4-B1024AAEF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485425"/>
            <a:ext cx="6080050" cy="6152444"/>
          </a:xfrm>
          <a:effectLst/>
        </p:spPr>
        <p:txBody>
          <a:bodyPr>
            <a:normAutofit/>
          </a:bodyPr>
          <a:lstStyle/>
          <a:p>
            <a:r>
              <a:rPr lang="en-US" dirty="0"/>
              <a:t>One of the most popular IR(Information Retrieval) technique to analyze how important a word is in a document.</a:t>
            </a:r>
          </a:p>
          <a:p>
            <a:r>
              <a:rPr lang="en-US" dirty="0"/>
              <a:t>TF-IDF weighs the importance of words in a document.</a:t>
            </a:r>
          </a:p>
          <a:p>
            <a:r>
              <a:rPr lang="en-US" dirty="0"/>
              <a:t>It combines 2 concepts, Term Frequency (TF) and Document Frequency (DF)</a:t>
            </a:r>
          </a:p>
          <a:p>
            <a:r>
              <a:rPr lang="en-US" dirty="0"/>
              <a:t>The term frequency is the number of occurrences of a specific term in a document. Term frequency indicates how important a specific term in a document.</a:t>
            </a:r>
          </a:p>
          <a:p>
            <a:r>
              <a:rPr lang="en-US" dirty="0"/>
              <a:t>Inverse document frequency (IDF) is the weight of a term, it aims to reduce the weight of a term if the term’s occurrences are scattered throughout all the documents.</a:t>
            </a:r>
          </a:p>
          <a:p>
            <a:r>
              <a:rPr lang="en-US" dirty="0"/>
              <a:t>The TF-IDF score as the name suggests is just a multiplication of the term frequency matrix with its IDF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0211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F0B771C-53D0-4C6A-8C2A-F95E45907F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E1812AF-5C4C-4B75-9015-C90088D3D4B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15C130-17B0-43C9-B99C-584294C40B5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Agency design</Template>
  <TotalTime>481</TotalTime>
  <Words>659</Words>
  <Application>Microsoft Office PowerPoint</Application>
  <PresentationFormat>Widescreen</PresentationFormat>
  <Paragraphs>61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Century Gothic</vt:lpstr>
      <vt:lpstr>Wingdings 2</vt:lpstr>
      <vt:lpstr>Quotable</vt:lpstr>
      <vt:lpstr>Machine Learning</vt:lpstr>
      <vt:lpstr>Professor: Babatunde Giwa</vt:lpstr>
      <vt:lpstr>Advertising System – The Business Model</vt:lpstr>
      <vt:lpstr>Ad system – Example – Google Ads </vt:lpstr>
      <vt:lpstr>Advertising system – The problem</vt:lpstr>
      <vt:lpstr>Serving Relevant Ads – The General approach for Ad systems</vt:lpstr>
      <vt:lpstr>Data Preprocessing – Preparing the data for quality</vt:lpstr>
      <vt:lpstr>Serving Relevant Ads – Feature extraction</vt:lpstr>
      <vt:lpstr>Feature extraction using TFIDF</vt:lpstr>
      <vt:lpstr>SKlearn - TFIDF Vectorizer</vt:lpstr>
      <vt:lpstr>Sklearn – TFIDF Vectorizer continued</vt:lpstr>
      <vt:lpstr>Cosine_similarity</vt:lpstr>
      <vt:lpstr>Ad mapping with the Web pages Result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Agency Design</dc:title>
  <dc:creator>Shivraj Dhumal</dc:creator>
  <cp:lastModifiedBy>Shivraj Dhumal</cp:lastModifiedBy>
  <cp:revision>153</cp:revision>
  <dcterms:created xsi:type="dcterms:W3CDTF">2022-12-12T19:35:35Z</dcterms:created>
  <dcterms:modified xsi:type="dcterms:W3CDTF">2022-12-13T14:19:00Z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